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9" r:id="rId5"/>
    <p:sldId id="321" r:id="rId6"/>
    <p:sldId id="327" r:id="rId7"/>
    <p:sldId id="342" r:id="rId8"/>
    <p:sldId id="343" r:id="rId9"/>
    <p:sldId id="302" r:id="rId10"/>
    <p:sldId id="328" r:id="rId11"/>
    <p:sldId id="329" r:id="rId12"/>
    <p:sldId id="330" r:id="rId13"/>
    <p:sldId id="331" r:id="rId14"/>
    <p:sldId id="337" r:id="rId15"/>
    <p:sldId id="324" r:id="rId16"/>
    <p:sldId id="332" r:id="rId17"/>
    <p:sldId id="333" r:id="rId18"/>
    <p:sldId id="338" r:id="rId19"/>
    <p:sldId id="335" r:id="rId20"/>
    <p:sldId id="334" r:id="rId21"/>
    <p:sldId id="336" r:id="rId22"/>
    <p:sldId id="339" r:id="rId23"/>
    <p:sldId id="340" r:id="rId24"/>
    <p:sldId id="34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1275" userDrawn="1">
          <p15:clr>
            <a:srgbClr val="A4A3A4"/>
          </p15:clr>
        </p15:guide>
        <p15:guide id="8" pos="3727" userDrawn="1">
          <p15:clr>
            <a:srgbClr val="A4A3A4"/>
          </p15:clr>
        </p15:guide>
        <p15:guide id="9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12B"/>
    <a:srgbClr val="004287"/>
    <a:srgbClr val="DA261B"/>
    <a:srgbClr val="EC2441"/>
    <a:srgbClr val="D7132F"/>
    <a:srgbClr val="F15D72"/>
    <a:srgbClr val="61B0FF"/>
    <a:srgbClr val="007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50" y="96"/>
      </p:cViewPr>
      <p:guideLst>
        <p:guide orient="horz" pos="754"/>
        <p:guide pos="257"/>
        <p:guide pos="7423"/>
        <p:guide orient="horz" pos="3634"/>
        <p:guide pos="3840"/>
        <p:guide orient="horz" pos="1026"/>
        <p:guide orient="horz" pos="1275"/>
        <p:guide pos="3727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ážová Barbora" userId="ee077b3d-675d-4919-8379-59a15074263d" providerId="ADAL" clId="{4C13E404-ACDD-48E1-B620-7ECBB4FEDCF2}"/>
    <pc:docChg chg="undo custSel addSld delSld modSld sldOrd">
      <pc:chgData name="Balážová Barbora" userId="ee077b3d-675d-4919-8379-59a15074263d" providerId="ADAL" clId="{4C13E404-ACDD-48E1-B620-7ECBB4FEDCF2}" dt="2024-06-03T12:56:47.497" v="615"/>
      <pc:docMkLst>
        <pc:docMk/>
      </pc:docMkLst>
      <pc:sldChg chg="modSp">
        <pc:chgData name="Balážová Barbora" userId="ee077b3d-675d-4919-8379-59a15074263d" providerId="ADAL" clId="{4C13E404-ACDD-48E1-B620-7ECBB4FEDCF2}" dt="2024-06-03T12:39:52.640" v="501" actId="20577"/>
        <pc:sldMkLst>
          <pc:docMk/>
          <pc:sldMk cId="503116579" sldId="259"/>
        </pc:sldMkLst>
        <pc:spChg chg="mod">
          <ac:chgData name="Balážová Barbora" userId="ee077b3d-675d-4919-8379-59a15074263d" providerId="ADAL" clId="{4C13E404-ACDD-48E1-B620-7ECBB4FEDCF2}" dt="2024-06-03T12:39:52.640" v="501" actId="20577"/>
          <ac:spMkLst>
            <pc:docMk/>
            <pc:sldMk cId="503116579" sldId="259"/>
            <ac:spMk id="28" creationId="{8AC93EAC-5658-F045-855B-F4DA5569DCDD}"/>
          </ac:spMkLst>
        </pc:spChg>
      </pc:sldChg>
      <pc:sldChg chg="addSp delSp modSp">
        <pc:chgData name="Balážová Barbora" userId="ee077b3d-675d-4919-8379-59a15074263d" providerId="ADAL" clId="{4C13E404-ACDD-48E1-B620-7ECBB4FEDCF2}" dt="2024-06-03T12:11:00.248" v="14" actId="1076"/>
        <pc:sldMkLst>
          <pc:docMk/>
          <pc:sldMk cId="3350289657" sldId="302"/>
        </pc:sldMkLst>
        <pc:spChg chg="del mod">
          <ac:chgData name="Balážová Barbora" userId="ee077b3d-675d-4919-8379-59a15074263d" providerId="ADAL" clId="{4C13E404-ACDD-48E1-B620-7ECBB4FEDCF2}" dt="2024-06-03T12:09:52.953" v="4"/>
          <ac:spMkLst>
            <pc:docMk/>
            <pc:sldMk cId="3350289657" sldId="302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C13E404-ACDD-48E1-B620-7ECBB4FEDCF2}" dt="2024-06-03T12:09:27.095" v="1"/>
          <ac:spMkLst>
            <pc:docMk/>
            <pc:sldMk cId="3350289657" sldId="302"/>
            <ac:spMk id="22" creationId="{77C92422-2CF9-4F85-BA21-3750F8856B5A}"/>
          </ac:spMkLst>
        </pc:spChg>
        <pc:spChg chg="del">
          <ac:chgData name="Balážová Barbora" userId="ee077b3d-675d-4919-8379-59a15074263d" providerId="ADAL" clId="{4C13E404-ACDD-48E1-B620-7ECBB4FEDCF2}" dt="2024-06-03T12:09:09.879" v="0" actId="478"/>
          <ac:spMkLst>
            <pc:docMk/>
            <pc:sldMk cId="3350289657" sldId="302"/>
            <ac:spMk id="32" creationId="{B4149BC9-EC09-5045-AB41-F9B77560E5BC}"/>
          </ac:spMkLst>
        </pc:spChg>
        <pc:spChg chg="del">
          <ac:chgData name="Balážová Barbora" userId="ee077b3d-675d-4919-8379-59a15074263d" providerId="ADAL" clId="{4C13E404-ACDD-48E1-B620-7ECBB4FEDCF2}" dt="2024-06-03T12:10:04.566" v="7" actId="478"/>
          <ac:spMkLst>
            <pc:docMk/>
            <pc:sldMk cId="3350289657" sldId="302"/>
            <ac:spMk id="36" creationId="{FA59DB39-EA52-E64A-90DB-519F98DDB1B1}"/>
          </ac:spMkLst>
        </pc:spChg>
        <pc:picChg chg="add mod">
          <ac:chgData name="Balážová Barbora" userId="ee077b3d-675d-4919-8379-59a15074263d" providerId="ADAL" clId="{4C13E404-ACDD-48E1-B620-7ECBB4FEDCF2}" dt="2024-06-03T12:11:00.248" v="14" actId="1076"/>
          <ac:picMkLst>
            <pc:docMk/>
            <pc:sldMk cId="3350289657" sldId="302"/>
            <ac:picMk id="20" creationId="{845D82B1-19B3-4B0F-A363-61C73A0D358A}"/>
          </ac:picMkLst>
        </pc:picChg>
      </pc:sldChg>
      <pc:sldChg chg="delSp modSp">
        <pc:chgData name="Balážová Barbora" userId="ee077b3d-675d-4919-8379-59a15074263d" providerId="ADAL" clId="{4C13E404-ACDD-48E1-B620-7ECBB4FEDCF2}" dt="2024-06-03T12:33:41.661" v="424" actId="113"/>
        <pc:sldMkLst>
          <pc:docMk/>
          <pc:sldMk cId="629953236" sldId="324"/>
        </pc:sldMkLst>
        <pc:spChg chg="mod">
          <ac:chgData name="Balážová Barbora" userId="ee077b3d-675d-4919-8379-59a15074263d" providerId="ADAL" clId="{4C13E404-ACDD-48E1-B620-7ECBB4FEDCF2}" dt="2024-06-03T12:33:41.661" v="424" actId="113"/>
          <ac:spMkLst>
            <pc:docMk/>
            <pc:sldMk cId="629953236" sldId="324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C13E404-ACDD-48E1-B620-7ECBB4FEDCF2}" dt="2024-06-03T12:33:21.158" v="422"/>
          <ac:spMkLst>
            <pc:docMk/>
            <pc:sldMk cId="629953236" sldId="324"/>
            <ac:spMk id="22" creationId="{77C92422-2CF9-4F85-BA21-3750F8856B5A}"/>
          </ac:spMkLst>
        </pc:spChg>
        <pc:spChg chg="del">
          <ac:chgData name="Balážová Barbora" userId="ee077b3d-675d-4919-8379-59a15074263d" providerId="ADAL" clId="{4C13E404-ACDD-48E1-B620-7ECBB4FEDCF2}" dt="2024-06-03T12:16:32.336" v="94" actId="478"/>
          <ac:spMkLst>
            <pc:docMk/>
            <pc:sldMk cId="629953236" sldId="324"/>
            <ac:spMk id="32" creationId="{B4149BC9-EC09-5045-AB41-F9B77560E5BC}"/>
          </ac:spMkLst>
        </pc:spChg>
        <pc:spChg chg="mod">
          <ac:chgData name="Balážová Barbora" userId="ee077b3d-675d-4919-8379-59a15074263d" providerId="ADAL" clId="{4C13E404-ACDD-48E1-B620-7ECBB4FEDCF2}" dt="2024-06-03T12:17:41.586" v="152" actId="20577"/>
          <ac:spMkLst>
            <pc:docMk/>
            <pc:sldMk cId="629953236" sldId="324"/>
            <ac:spMk id="36" creationId="{FA59DB39-EA52-E64A-90DB-519F98DDB1B1}"/>
          </ac:spMkLst>
        </pc:spChg>
      </pc:sldChg>
      <pc:sldChg chg="addSp delSp modSp add">
        <pc:chgData name="Balážová Barbora" userId="ee077b3d-675d-4919-8379-59a15074263d" providerId="ADAL" clId="{4C13E404-ACDD-48E1-B620-7ECBB4FEDCF2}" dt="2024-06-03T12:10:57.544" v="13" actId="1076"/>
        <pc:sldMkLst>
          <pc:docMk/>
          <pc:sldMk cId="2210400262" sldId="328"/>
        </pc:sldMkLst>
        <pc:picChg chg="add mod">
          <ac:chgData name="Balážová Barbora" userId="ee077b3d-675d-4919-8379-59a15074263d" providerId="ADAL" clId="{4C13E404-ACDD-48E1-B620-7ECBB4FEDCF2}" dt="2024-06-03T12:10:57.544" v="13" actId="1076"/>
          <ac:picMkLst>
            <pc:docMk/>
            <pc:sldMk cId="2210400262" sldId="328"/>
            <ac:picMk id="15" creationId="{8D2961CC-9064-4DEA-9352-A9B3DAEF6BCF}"/>
          </ac:picMkLst>
        </pc:picChg>
        <pc:picChg chg="del">
          <ac:chgData name="Balážová Barbora" userId="ee077b3d-675d-4919-8379-59a15074263d" providerId="ADAL" clId="{4C13E404-ACDD-48E1-B620-7ECBB4FEDCF2}" dt="2024-06-03T12:10:19.222" v="9" actId="478"/>
          <ac:picMkLst>
            <pc:docMk/>
            <pc:sldMk cId="2210400262" sldId="328"/>
            <ac:picMk id="20" creationId="{845D82B1-19B3-4B0F-A363-61C73A0D358A}"/>
          </ac:picMkLst>
        </pc:picChg>
      </pc:sldChg>
      <pc:sldChg chg="addSp delSp modSp add">
        <pc:chgData name="Balážová Barbora" userId="ee077b3d-675d-4919-8379-59a15074263d" providerId="ADAL" clId="{4C13E404-ACDD-48E1-B620-7ECBB4FEDCF2}" dt="2024-06-03T12:11:26.360" v="19" actId="1076"/>
        <pc:sldMkLst>
          <pc:docMk/>
          <pc:sldMk cId="3993949964" sldId="329"/>
        </pc:sldMkLst>
        <pc:picChg chg="del">
          <ac:chgData name="Balážová Barbora" userId="ee077b3d-675d-4919-8379-59a15074263d" providerId="ADAL" clId="{4C13E404-ACDD-48E1-B620-7ECBB4FEDCF2}" dt="2024-06-03T12:11:17.220" v="16" actId="478"/>
          <ac:picMkLst>
            <pc:docMk/>
            <pc:sldMk cId="3993949964" sldId="329"/>
            <ac:picMk id="15" creationId="{8D2961CC-9064-4DEA-9352-A9B3DAEF6BCF}"/>
          </ac:picMkLst>
        </pc:picChg>
        <pc:picChg chg="add mod">
          <ac:chgData name="Balážová Barbora" userId="ee077b3d-675d-4919-8379-59a15074263d" providerId="ADAL" clId="{4C13E404-ACDD-48E1-B620-7ECBB4FEDCF2}" dt="2024-06-03T12:11:26.360" v="19" actId="1076"/>
          <ac:picMkLst>
            <pc:docMk/>
            <pc:sldMk cId="3993949964" sldId="329"/>
            <ac:picMk id="20" creationId="{5894058E-69F3-4876-98F2-BE3DE0067322}"/>
          </ac:picMkLst>
        </pc:picChg>
      </pc:sldChg>
      <pc:sldChg chg="addSp delSp modSp add">
        <pc:chgData name="Balážová Barbora" userId="ee077b3d-675d-4919-8379-59a15074263d" providerId="ADAL" clId="{4C13E404-ACDD-48E1-B620-7ECBB4FEDCF2}" dt="2024-06-03T12:11:50.172" v="24" actId="1076"/>
        <pc:sldMkLst>
          <pc:docMk/>
          <pc:sldMk cId="4043705170" sldId="330"/>
        </pc:sldMkLst>
        <pc:picChg chg="add mod">
          <ac:chgData name="Balážová Barbora" userId="ee077b3d-675d-4919-8379-59a15074263d" providerId="ADAL" clId="{4C13E404-ACDD-48E1-B620-7ECBB4FEDCF2}" dt="2024-06-03T12:11:50.172" v="24" actId="1076"/>
          <ac:picMkLst>
            <pc:docMk/>
            <pc:sldMk cId="4043705170" sldId="330"/>
            <ac:picMk id="15" creationId="{288A0EA6-3239-4B14-BDF9-180AC830D312}"/>
          </ac:picMkLst>
        </pc:picChg>
        <pc:picChg chg="del">
          <ac:chgData name="Balážová Barbora" userId="ee077b3d-675d-4919-8379-59a15074263d" providerId="ADAL" clId="{4C13E404-ACDD-48E1-B620-7ECBB4FEDCF2}" dt="2024-06-03T12:11:33.981" v="21" actId="478"/>
          <ac:picMkLst>
            <pc:docMk/>
            <pc:sldMk cId="4043705170" sldId="330"/>
            <ac:picMk id="20" creationId="{5894058E-69F3-4876-98F2-BE3DE0067322}"/>
          </ac:picMkLst>
        </pc:picChg>
      </pc:sldChg>
      <pc:sldChg chg="modSp add ord">
        <pc:chgData name="Balážová Barbora" userId="ee077b3d-675d-4919-8379-59a15074263d" providerId="ADAL" clId="{4C13E404-ACDD-48E1-B620-7ECBB4FEDCF2}" dt="2024-06-03T12:16:04.300" v="93" actId="20577"/>
        <pc:sldMkLst>
          <pc:docMk/>
          <pc:sldMk cId="2242485105" sldId="331"/>
        </pc:sldMkLst>
        <pc:spChg chg="mod">
          <ac:chgData name="Balážová Barbora" userId="ee077b3d-675d-4919-8379-59a15074263d" providerId="ADAL" clId="{4C13E404-ACDD-48E1-B620-7ECBB4FEDCF2}" dt="2024-06-03T12:16:04.300" v="93" actId="20577"/>
          <ac:spMkLst>
            <pc:docMk/>
            <pc:sldMk cId="2242485105" sldId="331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C13E404-ACDD-48E1-B620-7ECBB4FEDCF2}" dt="2024-06-03T12:15:07.276" v="67" actId="1076"/>
          <ac:spMkLst>
            <pc:docMk/>
            <pc:sldMk cId="2242485105" sldId="331"/>
            <ac:spMk id="36" creationId="{FA59DB39-EA52-E64A-90DB-519F98DDB1B1}"/>
          </ac:spMkLst>
        </pc:spChg>
      </pc:sldChg>
      <pc:sldChg chg="addSp delSp modSp add">
        <pc:chgData name="Balážová Barbora" userId="ee077b3d-675d-4919-8379-59a15074263d" providerId="ADAL" clId="{4C13E404-ACDD-48E1-B620-7ECBB4FEDCF2}" dt="2024-06-03T12:39:07.149" v="495" actId="1076"/>
        <pc:sldMkLst>
          <pc:docMk/>
          <pc:sldMk cId="398642313" sldId="332"/>
        </pc:sldMkLst>
        <pc:spChg chg="del mod">
          <ac:chgData name="Balážová Barbora" userId="ee077b3d-675d-4919-8379-59a15074263d" providerId="ADAL" clId="{4C13E404-ACDD-48E1-B620-7ECBB4FEDCF2}" dt="2024-06-03T12:19:59.089" v="229" actId="478"/>
          <ac:spMkLst>
            <pc:docMk/>
            <pc:sldMk cId="398642313" sldId="332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C13E404-ACDD-48E1-B620-7ECBB4FEDCF2}" dt="2024-06-03T12:33:25.182" v="423"/>
          <ac:spMkLst>
            <pc:docMk/>
            <pc:sldMk cId="398642313" sldId="332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4C13E404-ACDD-48E1-B620-7ECBB4FEDCF2}" dt="2024-06-03T12:20:40.348" v="271" actId="20577"/>
          <ac:spMkLst>
            <pc:docMk/>
            <pc:sldMk cId="398642313" sldId="332"/>
            <ac:spMk id="36" creationId="{FA59DB39-EA52-E64A-90DB-519F98DDB1B1}"/>
          </ac:spMkLst>
        </pc:spChg>
        <pc:graphicFrameChg chg="add del mod">
          <ac:chgData name="Balážová Barbora" userId="ee077b3d-675d-4919-8379-59a15074263d" providerId="ADAL" clId="{4C13E404-ACDD-48E1-B620-7ECBB4FEDCF2}" dt="2024-06-03T12:20:10.782" v="231" actId="3680"/>
          <ac:graphicFrameMkLst>
            <pc:docMk/>
            <pc:sldMk cId="398642313" sldId="332"/>
            <ac:graphicFrameMk id="3" creationId="{64561DCE-251B-4F40-80B7-6A73D27396C7}"/>
          </ac:graphicFrameMkLst>
        </pc:graphicFrameChg>
        <pc:graphicFrameChg chg="add mod modGraphic">
          <ac:chgData name="Balážová Barbora" userId="ee077b3d-675d-4919-8379-59a15074263d" providerId="ADAL" clId="{4C13E404-ACDD-48E1-B620-7ECBB4FEDCF2}" dt="2024-06-03T12:39:07.149" v="495" actId="1076"/>
          <ac:graphicFrameMkLst>
            <pc:docMk/>
            <pc:sldMk cId="398642313" sldId="332"/>
            <ac:graphicFrameMk id="4" creationId="{4B0A0253-4D53-42B8-94C2-29B9A555B1D0}"/>
          </ac:graphicFrameMkLst>
        </pc:graphicFrameChg>
      </pc:sldChg>
      <pc:sldChg chg="modSp add ord">
        <pc:chgData name="Balážová Barbora" userId="ee077b3d-675d-4919-8379-59a15074263d" providerId="ADAL" clId="{4C13E404-ACDD-48E1-B620-7ECBB4FEDCF2}" dt="2024-06-03T12:36:26.746" v="474" actId="207"/>
        <pc:sldMkLst>
          <pc:docMk/>
          <pc:sldMk cId="1887635289" sldId="333"/>
        </pc:sldMkLst>
        <pc:spChg chg="mod">
          <ac:chgData name="Balážová Barbora" userId="ee077b3d-675d-4919-8379-59a15074263d" providerId="ADAL" clId="{4C13E404-ACDD-48E1-B620-7ECBB4FEDCF2}" dt="2024-06-03T12:36:26.746" v="474" actId="207"/>
          <ac:spMkLst>
            <pc:docMk/>
            <pc:sldMk cId="1887635289" sldId="333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C13E404-ACDD-48E1-B620-7ECBB4FEDCF2}" dt="2024-06-03T12:34:27.957" v="432" actId="20577"/>
          <ac:spMkLst>
            <pc:docMk/>
            <pc:sldMk cId="1887635289" sldId="333"/>
            <ac:spMk id="36" creationId="{FA59DB39-EA52-E64A-90DB-519F98DDB1B1}"/>
          </ac:spMkLst>
        </pc:spChg>
      </pc:sldChg>
      <pc:sldChg chg="modSp add ord">
        <pc:chgData name="Balážová Barbora" userId="ee077b3d-675d-4919-8379-59a15074263d" providerId="ADAL" clId="{4C13E404-ACDD-48E1-B620-7ECBB4FEDCF2}" dt="2024-06-03T12:37:58.884" v="493" actId="20577"/>
        <pc:sldMkLst>
          <pc:docMk/>
          <pc:sldMk cId="454457836" sldId="334"/>
        </pc:sldMkLst>
        <pc:spChg chg="mod">
          <ac:chgData name="Balážová Barbora" userId="ee077b3d-675d-4919-8379-59a15074263d" providerId="ADAL" clId="{4C13E404-ACDD-48E1-B620-7ECBB4FEDCF2}" dt="2024-06-03T12:37:58.884" v="493" actId="20577"/>
          <ac:spMkLst>
            <pc:docMk/>
            <pc:sldMk cId="454457836" sldId="334"/>
            <ac:spMk id="36" creationId="{FA59DB39-EA52-E64A-90DB-519F98DDB1B1}"/>
          </ac:spMkLst>
        </pc:spChg>
      </pc:sldChg>
      <pc:sldChg chg="addSp modSp add ord">
        <pc:chgData name="Balážová Barbora" userId="ee077b3d-675d-4919-8379-59a15074263d" providerId="ADAL" clId="{4C13E404-ACDD-48E1-B620-7ECBB4FEDCF2}" dt="2024-06-03T12:55:48.575" v="614" actId="20577"/>
        <pc:sldMkLst>
          <pc:docMk/>
          <pc:sldMk cId="2784379476" sldId="335"/>
        </pc:sldMkLst>
        <pc:spChg chg="add mod">
          <ac:chgData name="Balážová Barbora" userId="ee077b3d-675d-4919-8379-59a15074263d" providerId="ADAL" clId="{4C13E404-ACDD-48E1-B620-7ECBB4FEDCF2}" dt="2024-06-03T12:55:48.575" v="614" actId="20577"/>
          <ac:spMkLst>
            <pc:docMk/>
            <pc:sldMk cId="2784379476" sldId="335"/>
            <ac:spMk id="3" creationId="{8D6D9D21-B355-40B9-8949-FD7FEBF9F8D0}"/>
          </ac:spMkLst>
        </pc:spChg>
        <pc:spChg chg="mod">
          <ac:chgData name="Balážová Barbora" userId="ee077b3d-675d-4919-8379-59a15074263d" providerId="ADAL" clId="{4C13E404-ACDD-48E1-B620-7ECBB4FEDCF2}" dt="2024-06-03T12:41:11.262" v="506" actId="20577"/>
          <ac:spMkLst>
            <pc:docMk/>
            <pc:sldMk cId="2784379476" sldId="335"/>
            <ac:spMk id="36" creationId="{FA59DB39-EA52-E64A-90DB-519F98DDB1B1}"/>
          </ac:spMkLst>
        </pc:spChg>
        <pc:graphicFrameChg chg="mod modGraphic">
          <ac:chgData name="Balážová Barbora" userId="ee077b3d-675d-4919-8379-59a15074263d" providerId="ADAL" clId="{4C13E404-ACDD-48E1-B620-7ECBB4FEDCF2}" dt="2024-06-03T12:48:00.223" v="597" actId="14100"/>
          <ac:graphicFrameMkLst>
            <pc:docMk/>
            <pc:sldMk cId="2784379476" sldId="335"/>
            <ac:graphicFrameMk id="4" creationId="{4B0A0253-4D53-42B8-94C2-29B9A555B1D0}"/>
          </ac:graphicFrameMkLst>
        </pc:graphicFrameChg>
      </pc:sldChg>
      <pc:sldChg chg="add">
        <pc:chgData name="Balážová Barbora" userId="ee077b3d-675d-4919-8379-59a15074263d" providerId="ADAL" clId="{4C13E404-ACDD-48E1-B620-7ECBB4FEDCF2}" dt="2024-06-03T12:56:47.497" v="615"/>
        <pc:sldMkLst>
          <pc:docMk/>
          <pc:sldMk cId="3954798347" sldId="336"/>
        </pc:sldMkLst>
      </pc:sldChg>
    </pc:docChg>
  </pc:docChgLst>
  <pc:docChgLst>
    <pc:chgData name="Balážová Barbora" userId="ee077b3d-675d-4919-8379-59a15074263d" providerId="ADAL" clId="{DDACE99B-2912-45DA-AB49-5C079AD1F79A}"/>
    <pc:docChg chg="undo custSel addSld modSld">
      <pc:chgData name="Balážová Barbora" userId="ee077b3d-675d-4919-8379-59a15074263d" providerId="ADAL" clId="{DDACE99B-2912-45DA-AB49-5C079AD1F79A}" dt="2024-08-12T05:48:18.334" v="2720" actId="1076"/>
      <pc:docMkLst>
        <pc:docMk/>
      </pc:docMkLst>
      <pc:sldChg chg="modSp add mod">
        <pc:chgData name="Balážová Barbora" userId="ee077b3d-675d-4919-8379-59a15074263d" providerId="ADAL" clId="{DDACE99B-2912-45DA-AB49-5C079AD1F79A}" dt="2024-08-12T05:46:41.606" v="2717" actId="20577"/>
        <pc:sldMkLst>
          <pc:docMk/>
          <pc:sldMk cId="361166596" sldId="342"/>
        </pc:sldMkLst>
        <pc:spChg chg="mod">
          <ac:chgData name="Balážová Barbora" userId="ee077b3d-675d-4919-8379-59a15074263d" providerId="ADAL" clId="{DDACE99B-2912-45DA-AB49-5C079AD1F79A}" dt="2024-08-12T05:46:41.606" v="2717" actId="20577"/>
          <ac:spMkLst>
            <pc:docMk/>
            <pc:sldMk cId="361166596" sldId="342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DDACE99B-2912-45DA-AB49-5C079AD1F79A}" dt="2024-08-12T05:34:40.421" v="2209" actId="255"/>
          <ac:spMkLst>
            <pc:docMk/>
            <pc:sldMk cId="361166596" sldId="342"/>
            <ac:spMk id="36" creationId="{FA59DB39-EA52-E64A-90DB-519F98DDB1B1}"/>
          </ac:spMkLst>
        </pc:spChg>
      </pc:sldChg>
      <pc:sldChg chg="modSp add mod">
        <pc:chgData name="Balážová Barbora" userId="ee077b3d-675d-4919-8379-59a15074263d" providerId="ADAL" clId="{DDACE99B-2912-45DA-AB49-5C079AD1F79A}" dt="2024-08-12T05:48:18.334" v="2720" actId="1076"/>
        <pc:sldMkLst>
          <pc:docMk/>
          <pc:sldMk cId="2845766018" sldId="343"/>
        </pc:sldMkLst>
        <pc:spChg chg="mod">
          <ac:chgData name="Balážová Barbora" userId="ee077b3d-675d-4919-8379-59a15074263d" providerId="ADAL" clId="{DDACE99B-2912-45DA-AB49-5C079AD1F79A}" dt="2024-08-12T05:48:18.334" v="2720" actId="1076"/>
          <ac:spMkLst>
            <pc:docMk/>
            <pc:sldMk cId="2845766018" sldId="343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DDACE99B-2912-45DA-AB49-5C079AD1F79A}" dt="2024-08-12T05:34:24.963" v="2203" actId="255"/>
          <ac:spMkLst>
            <pc:docMk/>
            <pc:sldMk cId="2845766018" sldId="343"/>
            <ac:spMk id="36" creationId="{FA59DB39-EA52-E64A-90DB-519F98DDB1B1}"/>
          </ac:spMkLst>
        </pc:spChg>
      </pc:sldChg>
    </pc:docChg>
  </pc:docChgLst>
  <pc:docChgLst>
    <pc:chgData name="Balážová Barbora" userId="ee077b3d-675d-4919-8379-59a15074263d" providerId="ADAL" clId="{43D75658-EC4E-4BA8-A60D-EABEFEC0FB32}"/>
    <pc:docChg chg="undo custSel addSld delSld modSld sldOrd">
      <pc:chgData name="Balážová Barbora" userId="ee077b3d-675d-4919-8379-59a15074263d" providerId="ADAL" clId="{43D75658-EC4E-4BA8-A60D-EABEFEC0FB32}" dt="2024-06-17T07:12:39.594" v="1754" actId="20577"/>
      <pc:docMkLst>
        <pc:docMk/>
      </pc:docMkLst>
      <pc:sldChg chg="modSp">
        <pc:chgData name="Balážová Barbora" userId="ee077b3d-675d-4919-8379-59a15074263d" providerId="ADAL" clId="{43D75658-EC4E-4BA8-A60D-EABEFEC0FB32}" dt="2024-06-17T06:01:36.091" v="1605" actId="1076"/>
        <pc:sldMkLst>
          <pc:docMk/>
          <pc:sldMk cId="503116579" sldId="259"/>
        </pc:sldMkLst>
        <pc:spChg chg="mod">
          <ac:chgData name="Balážová Barbora" userId="ee077b3d-675d-4919-8379-59a15074263d" providerId="ADAL" clId="{43D75658-EC4E-4BA8-A60D-EABEFEC0FB32}" dt="2024-06-17T06:01:36.091" v="1605" actId="1076"/>
          <ac:spMkLst>
            <pc:docMk/>
            <pc:sldMk cId="503116579" sldId="259"/>
            <ac:spMk id="33" creationId="{7892ADDC-E09F-1D45-B354-3402C4CDE508}"/>
          </ac:spMkLst>
        </pc:spChg>
      </pc:sldChg>
      <pc:sldChg chg="modSp">
        <pc:chgData name="Balážová Barbora" userId="ee077b3d-675d-4919-8379-59a15074263d" providerId="ADAL" clId="{43D75658-EC4E-4BA8-A60D-EABEFEC0FB32}" dt="2024-06-10T05:32:24.796" v="1076" actId="6549"/>
        <pc:sldMkLst>
          <pc:docMk/>
          <pc:sldMk cId="3350289657" sldId="302"/>
        </pc:sldMkLst>
        <pc:spChg chg="mod">
          <ac:chgData name="Balážová Barbora" userId="ee077b3d-675d-4919-8379-59a15074263d" providerId="ADAL" clId="{43D75658-EC4E-4BA8-A60D-EABEFEC0FB32}" dt="2024-06-10T05:32:24.796" v="1076" actId="6549"/>
          <ac:spMkLst>
            <pc:docMk/>
            <pc:sldMk cId="3350289657" sldId="302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43D75658-EC4E-4BA8-A60D-EABEFEC0FB32}" dt="2024-06-17T07:12:39.594" v="1754" actId="20577"/>
        <pc:sldMkLst>
          <pc:docMk/>
          <pc:sldMk cId="606836623" sldId="321"/>
        </pc:sldMkLst>
        <pc:spChg chg="mod">
          <ac:chgData name="Balážová Barbora" userId="ee077b3d-675d-4919-8379-59a15074263d" providerId="ADAL" clId="{43D75658-EC4E-4BA8-A60D-EABEFEC0FB32}" dt="2024-06-17T07:12:39.594" v="1754" actId="20577"/>
          <ac:spMkLst>
            <pc:docMk/>
            <pc:sldMk cId="606836623" sldId="321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3D75658-EC4E-4BA8-A60D-EABEFEC0FB32}" dt="2024-06-10T05:32:14.373" v="1072" actId="6549"/>
          <ac:spMkLst>
            <pc:docMk/>
            <pc:sldMk cId="606836623" sldId="321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43D75658-EC4E-4BA8-A60D-EABEFEC0FB32}" dt="2024-06-10T05:35:54.191" v="1194" actId="113"/>
        <pc:sldMkLst>
          <pc:docMk/>
          <pc:sldMk cId="629953236" sldId="324"/>
        </pc:sldMkLst>
        <pc:spChg chg="mod">
          <ac:chgData name="Balážová Barbora" userId="ee077b3d-675d-4919-8379-59a15074263d" providerId="ADAL" clId="{43D75658-EC4E-4BA8-A60D-EABEFEC0FB32}" dt="2024-06-10T05:35:54.191" v="1194" actId="113"/>
          <ac:spMkLst>
            <pc:docMk/>
            <pc:sldMk cId="629953236" sldId="324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3D75658-EC4E-4BA8-A60D-EABEFEC0FB32}" dt="2024-06-10T05:32:42.754" v="1082" actId="6549"/>
          <ac:spMkLst>
            <pc:docMk/>
            <pc:sldMk cId="629953236" sldId="324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43D75658-EC4E-4BA8-A60D-EABEFEC0FB32}" dt="2024-06-06T12:22:07.705" v="192" actId="20577"/>
          <ac:spMkLst>
            <pc:docMk/>
            <pc:sldMk cId="629953236" sldId="324"/>
            <ac:spMk id="36" creationId="{FA59DB39-EA52-E64A-90DB-519F98DDB1B1}"/>
          </ac:spMkLst>
        </pc:spChg>
      </pc:sldChg>
      <pc:sldChg chg="modSp">
        <pc:chgData name="Balážová Barbora" userId="ee077b3d-675d-4919-8379-59a15074263d" providerId="ADAL" clId="{43D75658-EC4E-4BA8-A60D-EABEFEC0FB32}" dt="2024-06-10T05:34:34.613" v="1176" actId="20577"/>
        <pc:sldMkLst>
          <pc:docMk/>
          <pc:sldMk cId="1126988710" sldId="327"/>
        </pc:sldMkLst>
        <pc:spChg chg="mod">
          <ac:chgData name="Balážová Barbora" userId="ee077b3d-675d-4919-8379-59a15074263d" providerId="ADAL" clId="{43D75658-EC4E-4BA8-A60D-EABEFEC0FB32}" dt="2024-06-10T05:34:34.613" v="1176" actId="20577"/>
          <ac:spMkLst>
            <pc:docMk/>
            <pc:sldMk cId="1126988710" sldId="327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3D75658-EC4E-4BA8-A60D-EABEFEC0FB32}" dt="2024-06-10T05:32:20.350" v="1075" actId="20577"/>
          <ac:spMkLst>
            <pc:docMk/>
            <pc:sldMk cId="1126988710" sldId="327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43D75658-EC4E-4BA8-A60D-EABEFEC0FB32}" dt="2024-06-10T05:32:28.355" v="1077" actId="6549"/>
        <pc:sldMkLst>
          <pc:docMk/>
          <pc:sldMk cId="2210400262" sldId="328"/>
        </pc:sldMkLst>
        <pc:spChg chg="mod">
          <ac:chgData name="Balážová Barbora" userId="ee077b3d-675d-4919-8379-59a15074263d" providerId="ADAL" clId="{43D75658-EC4E-4BA8-A60D-EABEFEC0FB32}" dt="2024-06-10T05:32:28.355" v="1077" actId="6549"/>
          <ac:spMkLst>
            <pc:docMk/>
            <pc:sldMk cId="2210400262" sldId="328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43D75658-EC4E-4BA8-A60D-EABEFEC0FB32}" dt="2024-06-10T05:32:31.517" v="1078" actId="6549"/>
        <pc:sldMkLst>
          <pc:docMk/>
          <pc:sldMk cId="3993949964" sldId="329"/>
        </pc:sldMkLst>
        <pc:spChg chg="mod">
          <ac:chgData name="Balážová Barbora" userId="ee077b3d-675d-4919-8379-59a15074263d" providerId="ADAL" clId="{43D75658-EC4E-4BA8-A60D-EABEFEC0FB32}" dt="2024-06-10T05:32:31.517" v="1078" actId="6549"/>
          <ac:spMkLst>
            <pc:docMk/>
            <pc:sldMk cId="3993949964" sldId="329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43D75658-EC4E-4BA8-A60D-EABEFEC0FB32}" dt="2024-06-10T05:32:34.395" v="1079" actId="6549"/>
        <pc:sldMkLst>
          <pc:docMk/>
          <pc:sldMk cId="4043705170" sldId="330"/>
        </pc:sldMkLst>
        <pc:spChg chg="mod">
          <ac:chgData name="Balážová Barbora" userId="ee077b3d-675d-4919-8379-59a15074263d" providerId="ADAL" clId="{43D75658-EC4E-4BA8-A60D-EABEFEC0FB32}" dt="2024-06-10T05:32:34.395" v="1079" actId="6549"/>
          <ac:spMkLst>
            <pc:docMk/>
            <pc:sldMk cId="4043705170" sldId="330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43D75658-EC4E-4BA8-A60D-EABEFEC0FB32}" dt="2024-06-10T05:32:37.292" v="1080" actId="6549"/>
        <pc:sldMkLst>
          <pc:docMk/>
          <pc:sldMk cId="2242485105" sldId="331"/>
        </pc:sldMkLst>
        <pc:spChg chg="mod">
          <ac:chgData name="Balážová Barbora" userId="ee077b3d-675d-4919-8379-59a15074263d" providerId="ADAL" clId="{43D75658-EC4E-4BA8-A60D-EABEFEC0FB32}" dt="2024-06-10T05:32:37.292" v="1080" actId="6549"/>
          <ac:spMkLst>
            <pc:docMk/>
            <pc:sldMk cId="2242485105" sldId="331"/>
            <ac:spMk id="22" creationId="{77C92422-2CF9-4F85-BA21-3750F8856B5A}"/>
          </ac:spMkLst>
        </pc:spChg>
      </pc:sldChg>
      <pc:sldChg chg="delSp modSp">
        <pc:chgData name="Balážová Barbora" userId="ee077b3d-675d-4919-8379-59a15074263d" providerId="ADAL" clId="{43D75658-EC4E-4BA8-A60D-EABEFEC0FB32}" dt="2024-06-13T07:18:40.747" v="1494" actId="113"/>
        <pc:sldMkLst>
          <pc:docMk/>
          <pc:sldMk cId="398642313" sldId="332"/>
        </pc:sldMkLst>
        <pc:spChg chg="mod">
          <ac:chgData name="Balážová Barbora" userId="ee077b3d-675d-4919-8379-59a15074263d" providerId="ADAL" clId="{43D75658-EC4E-4BA8-A60D-EABEFEC0FB32}" dt="2024-06-10T05:32:45.495" v="1083" actId="6549"/>
          <ac:spMkLst>
            <pc:docMk/>
            <pc:sldMk cId="398642313" sldId="332"/>
            <ac:spMk id="22" creationId="{77C92422-2CF9-4F85-BA21-3750F8856B5A}"/>
          </ac:spMkLst>
        </pc:spChg>
        <pc:spChg chg="del mod">
          <ac:chgData name="Balážová Barbora" userId="ee077b3d-675d-4919-8379-59a15074263d" providerId="ADAL" clId="{43D75658-EC4E-4BA8-A60D-EABEFEC0FB32}" dt="2024-06-12T09:09:26.263" v="1440" actId="478"/>
          <ac:spMkLst>
            <pc:docMk/>
            <pc:sldMk cId="398642313" sldId="332"/>
            <ac:spMk id="36" creationId="{FA59DB39-EA52-E64A-90DB-519F98DDB1B1}"/>
          </ac:spMkLst>
        </pc:spChg>
        <pc:graphicFrameChg chg="mod modGraphic">
          <ac:chgData name="Balážová Barbora" userId="ee077b3d-675d-4919-8379-59a15074263d" providerId="ADAL" clId="{43D75658-EC4E-4BA8-A60D-EABEFEC0FB32}" dt="2024-06-13T07:18:40.747" v="1494" actId="113"/>
          <ac:graphicFrameMkLst>
            <pc:docMk/>
            <pc:sldMk cId="398642313" sldId="332"/>
            <ac:graphicFrameMk id="4" creationId="{4B0A0253-4D53-42B8-94C2-29B9A555B1D0}"/>
          </ac:graphicFrameMkLst>
        </pc:graphicFrameChg>
      </pc:sldChg>
      <pc:sldChg chg="modSp">
        <pc:chgData name="Balážová Barbora" userId="ee077b3d-675d-4919-8379-59a15074263d" providerId="ADAL" clId="{43D75658-EC4E-4BA8-A60D-EABEFEC0FB32}" dt="2024-06-10T05:56:15.078" v="1408" actId="113"/>
        <pc:sldMkLst>
          <pc:docMk/>
          <pc:sldMk cId="1887635289" sldId="333"/>
        </pc:sldMkLst>
        <pc:spChg chg="mod">
          <ac:chgData name="Balážová Barbora" userId="ee077b3d-675d-4919-8379-59a15074263d" providerId="ADAL" clId="{43D75658-EC4E-4BA8-A60D-EABEFEC0FB32}" dt="2024-06-10T05:56:15.078" v="1408" actId="113"/>
          <ac:spMkLst>
            <pc:docMk/>
            <pc:sldMk cId="1887635289" sldId="333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3D75658-EC4E-4BA8-A60D-EABEFEC0FB32}" dt="2024-06-10T05:32:48.007" v="1084" actId="6549"/>
          <ac:spMkLst>
            <pc:docMk/>
            <pc:sldMk cId="1887635289" sldId="333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43D75658-EC4E-4BA8-A60D-EABEFEC0FB32}" dt="2024-06-13T06:41:15.681" v="1460" actId="20577"/>
        <pc:sldMkLst>
          <pc:docMk/>
          <pc:sldMk cId="454457836" sldId="334"/>
        </pc:sldMkLst>
        <pc:spChg chg="mod">
          <ac:chgData name="Balážová Barbora" userId="ee077b3d-675d-4919-8379-59a15074263d" providerId="ADAL" clId="{43D75658-EC4E-4BA8-A60D-EABEFEC0FB32}" dt="2024-06-13T06:41:15.681" v="1460" actId="20577"/>
          <ac:spMkLst>
            <pc:docMk/>
            <pc:sldMk cId="454457836" sldId="334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3D75658-EC4E-4BA8-A60D-EABEFEC0FB32}" dt="2024-06-10T05:32:55.782" v="1087" actId="6549"/>
          <ac:spMkLst>
            <pc:docMk/>
            <pc:sldMk cId="454457836" sldId="334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43D75658-EC4E-4BA8-A60D-EABEFEC0FB32}" dt="2024-06-06T12:30:45.678" v="650" actId="20577"/>
          <ac:spMkLst>
            <pc:docMk/>
            <pc:sldMk cId="454457836" sldId="334"/>
            <ac:spMk id="36" creationId="{FA59DB39-EA52-E64A-90DB-519F98DDB1B1}"/>
          </ac:spMkLst>
        </pc:spChg>
      </pc:sldChg>
      <pc:sldChg chg="modSp">
        <pc:chgData name="Balážová Barbora" userId="ee077b3d-675d-4919-8379-59a15074263d" providerId="ADAL" clId="{43D75658-EC4E-4BA8-A60D-EABEFEC0FB32}" dt="2024-06-10T05:32:53.363" v="1086" actId="6549"/>
        <pc:sldMkLst>
          <pc:docMk/>
          <pc:sldMk cId="2784379476" sldId="335"/>
        </pc:sldMkLst>
        <pc:spChg chg="mod">
          <ac:chgData name="Balážová Barbora" userId="ee077b3d-675d-4919-8379-59a15074263d" providerId="ADAL" clId="{43D75658-EC4E-4BA8-A60D-EABEFEC0FB32}" dt="2024-06-10T05:32:53.363" v="1086" actId="6549"/>
          <ac:spMkLst>
            <pc:docMk/>
            <pc:sldMk cId="2784379476" sldId="335"/>
            <ac:spMk id="22" creationId="{77C92422-2CF9-4F85-BA21-3750F8856B5A}"/>
          </ac:spMkLst>
        </pc:spChg>
      </pc:sldChg>
      <pc:sldChg chg="delSp modSp ord">
        <pc:chgData name="Balážová Barbora" userId="ee077b3d-675d-4919-8379-59a15074263d" providerId="ADAL" clId="{43D75658-EC4E-4BA8-A60D-EABEFEC0FB32}" dt="2024-06-10T05:32:59.498" v="1088" actId="6549"/>
        <pc:sldMkLst>
          <pc:docMk/>
          <pc:sldMk cId="3954798347" sldId="336"/>
        </pc:sldMkLst>
        <pc:spChg chg="del">
          <ac:chgData name="Balážová Barbora" userId="ee077b3d-675d-4919-8379-59a15074263d" providerId="ADAL" clId="{43D75658-EC4E-4BA8-A60D-EABEFEC0FB32}" dt="2024-06-06T12:33:36.979" v="682" actId="478"/>
          <ac:spMkLst>
            <pc:docMk/>
            <pc:sldMk cId="3954798347" sldId="336"/>
            <ac:spMk id="3" creationId="{8D6D9D21-B355-40B9-8949-FD7FEBF9F8D0}"/>
          </ac:spMkLst>
        </pc:spChg>
        <pc:spChg chg="mod">
          <ac:chgData name="Balážová Barbora" userId="ee077b3d-675d-4919-8379-59a15074263d" providerId="ADAL" clId="{43D75658-EC4E-4BA8-A60D-EABEFEC0FB32}" dt="2024-06-10T05:32:59.498" v="1088" actId="6549"/>
          <ac:spMkLst>
            <pc:docMk/>
            <pc:sldMk cId="3954798347" sldId="336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43D75658-EC4E-4BA8-A60D-EABEFEC0FB32}" dt="2024-06-06T12:33:04.841" v="680" actId="20577"/>
          <ac:spMkLst>
            <pc:docMk/>
            <pc:sldMk cId="3954798347" sldId="336"/>
            <ac:spMk id="36" creationId="{FA59DB39-EA52-E64A-90DB-519F98DDB1B1}"/>
          </ac:spMkLst>
        </pc:spChg>
        <pc:graphicFrameChg chg="mod modGraphic">
          <ac:chgData name="Balážová Barbora" userId="ee077b3d-675d-4919-8379-59a15074263d" providerId="ADAL" clId="{43D75658-EC4E-4BA8-A60D-EABEFEC0FB32}" dt="2024-06-06T12:40:06.014" v="746" actId="242"/>
          <ac:graphicFrameMkLst>
            <pc:docMk/>
            <pc:sldMk cId="3954798347" sldId="336"/>
            <ac:graphicFrameMk id="4" creationId="{4B0A0253-4D53-42B8-94C2-29B9A555B1D0}"/>
          </ac:graphicFrameMkLst>
        </pc:graphicFrameChg>
      </pc:sldChg>
      <pc:sldChg chg="delSp modSp add">
        <pc:chgData name="Balážová Barbora" userId="ee077b3d-675d-4919-8379-59a15074263d" providerId="ADAL" clId="{43D75658-EC4E-4BA8-A60D-EABEFEC0FB32}" dt="2024-06-10T05:32:40.090" v="1081" actId="6549"/>
        <pc:sldMkLst>
          <pc:docMk/>
          <pc:sldMk cId="1222594241" sldId="337"/>
        </pc:sldMkLst>
        <pc:spChg chg="del mod">
          <ac:chgData name="Balážová Barbora" userId="ee077b3d-675d-4919-8379-59a15074263d" providerId="ADAL" clId="{43D75658-EC4E-4BA8-A60D-EABEFEC0FB32}" dt="2024-06-06T12:18:50.913" v="4"/>
          <ac:spMkLst>
            <pc:docMk/>
            <pc:sldMk cId="1222594241" sldId="337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3D75658-EC4E-4BA8-A60D-EABEFEC0FB32}" dt="2024-06-10T05:32:40.090" v="1081" actId="6549"/>
          <ac:spMkLst>
            <pc:docMk/>
            <pc:sldMk cId="1222594241" sldId="337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43D75658-EC4E-4BA8-A60D-EABEFEC0FB32}" dt="2024-06-06T12:22:34.237" v="206" actId="1076"/>
          <ac:spMkLst>
            <pc:docMk/>
            <pc:sldMk cId="1222594241" sldId="337"/>
            <ac:spMk id="36" creationId="{FA59DB39-EA52-E64A-90DB-519F98DDB1B1}"/>
          </ac:spMkLst>
        </pc:spChg>
      </pc:sldChg>
      <pc:sldChg chg="modSp add ord">
        <pc:chgData name="Balážová Barbora" userId="ee077b3d-675d-4919-8379-59a15074263d" providerId="ADAL" clId="{43D75658-EC4E-4BA8-A60D-EABEFEC0FB32}" dt="2024-06-10T05:32:50.579" v="1085" actId="6549"/>
        <pc:sldMkLst>
          <pc:docMk/>
          <pc:sldMk cId="4075337277" sldId="338"/>
        </pc:sldMkLst>
        <pc:spChg chg="mod">
          <ac:chgData name="Balážová Barbora" userId="ee077b3d-675d-4919-8379-59a15074263d" providerId="ADAL" clId="{43D75658-EC4E-4BA8-A60D-EABEFEC0FB32}" dt="2024-06-10T05:32:50.579" v="1085" actId="6549"/>
          <ac:spMkLst>
            <pc:docMk/>
            <pc:sldMk cId="4075337277" sldId="338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43D75658-EC4E-4BA8-A60D-EABEFEC0FB32}" dt="2024-06-06T12:29:08.548" v="618" actId="1076"/>
          <ac:spMkLst>
            <pc:docMk/>
            <pc:sldMk cId="4075337277" sldId="338"/>
            <ac:spMk id="36" creationId="{FA59DB39-EA52-E64A-90DB-519F98DDB1B1}"/>
          </ac:spMkLst>
        </pc:spChg>
      </pc:sldChg>
      <pc:sldChg chg="modSp add">
        <pc:chgData name="Balážová Barbora" userId="ee077b3d-675d-4919-8379-59a15074263d" providerId="ADAL" clId="{43D75658-EC4E-4BA8-A60D-EABEFEC0FB32}" dt="2024-06-10T05:33:01.642" v="1089" actId="6549"/>
        <pc:sldMkLst>
          <pc:docMk/>
          <pc:sldMk cId="3771382332" sldId="339"/>
        </pc:sldMkLst>
        <pc:spChg chg="mod">
          <ac:chgData name="Balážová Barbora" userId="ee077b3d-675d-4919-8379-59a15074263d" providerId="ADAL" clId="{43D75658-EC4E-4BA8-A60D-EABEFEC0FB32}" dt="2024-06-10T05:33:01.642" v="1089" actId="6549"/>
          <ac:spMkLst>
            <pc:docMk/>
            <pc:sldMk cId="3771382332" sldId="339"/>
            <ac:spMk id="22" creationId="{77C92422-2CF9-4F85-BA21-3750F8856B5A}"/>
          </ac:spMkLst>
        </pc:spChg>
        <pc:graphicFrameChg chg="mod modGraphic">
          <ac:chgData name="Balážová Barbora" userId="ee077b3d-675d-4919-8379-59a15074263d" providerId="ADAL" clId="{43D75658-EC4E-4BA8-A60D-EABEFEC0FB32}" dt="2024-06-06T12:59:11.502" v="1023" actId="14734"/>
          <ac:graphicFrameMkLst>
            <pc:docMk/>
            <pc:sldMk cId="3771382332" sldId="339"/>
            <ac:graphicFrameMk id="4" creationId="{4B0A0253-4D53-42B8-94C2-29B9A555B1D0}"/>
          </ac:graphicFrameMkLst>
        </pc:graphicFrameChg>
      </pc:sldChg>
      <pc:sldChg chg="modSp add ord">
        <pc:chgData name="Balážová Barbora" userId="ee077b3d-675d-4919-8379-59a15074263d" providerId="ADAL" clId="{43D75658-EC4E-4BA8-A60D-EABEFEC0FB32}" dt="2024-06-10T05:33:03.784" v="1090" actId="6549"/>
        <pc:sldMkLst>
          <pc:docMk/>
          <pc:sldMk cId="1319642356" sldId="340"/>
        </pc:sldMkLst>
        <pc:spChg chg="mod">
          <ac:chgData name="Balážová Barbora" userId="ee077b3d-675d-4919-8379-59a15074263d" providerId="ADAL" clId="{43D75658-EC4E-4BA8-A60D-EABEFEC0FB32}" dt="2024-06-10T05:33:03.784" v="1090" actId="6549"/>
          <ac:spMkLst>
            <pc:docMk/>
            <pc:sldMk cId="1319642356" sldId="340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43D75658-EC4E-4BA8-A60D-EABEFEC0FB32}" dt="2024-06-06T12:45:39.493" v="803" actId="20577"/>
          <ac:spMkLst>
            <pc:docMk/>
            <pc:sldMk cId="1319642356" sldId="340"/>
            <ac:spMk id="36" creationId="{FA59DB39-EA52-E64A-90DB-519F98DDB1B1}"/>
          </ac:spMkLst>
        </pc:spChg>
        <pc:graphicFrameChg chg="mod modGraphic">
          <ac:chgData name="Balážová Barbora" userId="ee077b3d-675d-4919-8379-59a15074263d" providerId="ADAL" clId="{43D75658-EC4E-4BA8-A60D-EABEFEC0FB32}" dt="2024-06-06T12:59:17.608" v="1024" actId="255"/>
          <ac:graphicFrameMkLst>
            <pc:docMk/>
            <pc:sldMk cId="1319642356" sldId="340"/>
            <ac:graphicFrameMk id="4" creationId="{4B0A0253-4D53-42B8-94C2-29B9A555B1D0}"/>
          </ac:graphicFrameMkLst>
        </pc:graphicFrameChg>
      </pc:sldChg>
      <pc:sldChg chg="addSp delSp modSp add">
        <pc:chgData name="Balážová Barbora" userId="ee077b3d-675d-4919-8379-59a15074263d" providerId="ADAL" clId="{43D75658-EC4E-4BA8-A60D-EABEFEC0FB32}" dt="2024-06-17T05:59:22.390" v="1520" actId="20577"/>
        <pc:sldMkLst>
          <pc:docMk/>
          <pc:sldMk cId="3694219019" sldId="341"/>
        </pc:sldMkLst>
        <pc:spChg chg="add del mod">
          <ac:chgData name="Balážová Barbora" userId="ee077b3d-675d-4919-8379-59a15074263d" providerId="ADAL" clId="{43D75658-EC4E-4BA8-A60D-EABEFEC0FB32}" dt="2024-06-06T12:52:19.411" v="937"/>
          <ac:spMkLst>
            <pc:docMk/>
            <pc:sldMk cId="3694219019" sldId="341"/>
            <ac:spMk id="3" creationId="{19031639-570F-4503-BD6A-501BBDF9E800}"/>
          </ac:spMkLst>
        </pc:spChg>
        <pc:spChg chg="add mod">
          <ac:chgData name="Balážová Barbora" userId="ee077b3d-675d-4919-8379-59a15074263d" providerId="ADAL" clId="{43D75658-EC4E-4BA8-A60D-EABEFEC0FB32}" dt="2024-06-06T12:53:20.184" v="949" actId="1076"/>
          <ac:spMkLst>
            <pc:docMk/>
            <pc:sldMk cId="3694219019" sldId="341"/>
            <ac:spMk id="5" creationId="{A6581323-BF74-480F-9507-1469F8DE01BA}"/>
          </ac:spMkLst>
        </pc:spChg>
        <pc:spChg chg="mod">
          <ac:chgData name="Balážová Barbora" userId="ee077b3d-675d-4919-8379-59a15074263d" providerId="ADAL" clId="{43D75658-EC4E-4BA8-A60D-EABEFEC0FB32}" dt="2024-06-10T05:33:06.017" v="1091" actId="6549"/>
          <ac:spMkLst>
            <pc:docMk/>
            <pc:sldMk cId="3694219019" sldId="341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43D75658-EC4E-4BA8-A60D-EABEFEC0FB32}" dt="2024-06-06T12:51:48.100" v="930" actId="20577"/>
          <ac:spMkLst>
            <pc:docMk/>
            <pc:sldMk cId="3694219019" sldId="341"/>
            <ac:spMk id="36" creationId="{FA59DB39-EA52-E64A-90DB-519F98DDB1B1}"/>
          </ac:spMkLst>
        </pc:spChg>
        <pc:graphicFrameChg chg="mod modGraphic">
          <ac:chgData name="Balážová Barbora" userId="ee077b3d-675d-4919-8379-59a15074263d" providerId="ADAL" clId="{43D75658-EC4E-4BA8-A60D-EABEFEC0FB32}" dt="2024-06-17T05:59:22.390" v="1520" actId="20577"/>
          <ac:graphicFrameMkLst>
            <pc:docMk/>
            <pc:sldMk cId="3694219019" sldId="341"/>
            <ac:graphicFrameMk id="4" creationId="{4B0A0253-4D53-42B8-94C2-29B9A555B1D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DDA5A-84D2-4B60-8484-ED497F7ECA68}" type="datetimeFigureOut">
              <a:rPr lang="cs-CZ" smtClean="0"/>
              <a:t>12.08.2024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6EF49-FA55-43EB-8661-096C859D3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04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3264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307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560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7097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315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985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510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2840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2619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209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75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102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670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016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258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0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09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653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362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7687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90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D50-0467-42DE-9C42-9A4B0DA06024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10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2EB3-ACE7-440B-B546-4D0B3CC0FF9B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3B4F-9771-46AC-9D03-9F3E16C4AE52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23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E853-1EC5-4F5D-AE7A-912EA107735E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62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311-E9EE-4818-882B-35F718274E76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3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ACD4-449F-464F-B20E-ED0C670A98BC}" type="datetime1">
              <a:rPr lang="sk-SK" smtClean="0"/>
              <a:t>12. 8. 2024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19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F2B9-6FDF-4F20-8847-95A7A7AEFB5C}" type="datetime1">
              <a:rPr lang="sk-SK" smtClean="0"/>
              <a:t>12. 8. 2024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48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A56-FC82-4B93-AA94-16B303FF0E34}" type="datetime1">
              <a:rPr lang="sk-SK" smtClean="0"/>
              <a:t>12. 8. 2024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2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77D0-62D3-4622-B0C5-C7BB24FE55DE}" type="datetime1">
              <a:rPr lang="sk-SK" smtClean="0"/>
              <a:t>12. 8. 2024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24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ABB7-0F00-4F5E-8FB0-47A0B5DE0105}" type="datetime1">
              <a:rPr lang="sk-SK" smtClean="0"/>
              <a:t>12. 8. 2024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89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628D-EE30-4CC2-9186-C55E710A1226}" type="datetime1">
              <a:rPr lang="sk-SK" smtClean="0"/>
              <a:t>12. 8. 2024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2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DCE7-681C-4819-A6A1-8F2EC53BFECC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64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du.sk/data/files/11240_20220502_chyby-v-ris_usmerneni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6200000">
            <a:off x="2667002" y="3428999"/>
            <a:ext cx="6858000" cy="1"/>
            <a:chOff x="-264725" y="6202082"/>
            <a:chExt cx="9324563" cy="1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183413" y="4325657"/>
              <a:ext cx="0" cy="3752851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437847" y="5332942"/>
              <a:ext cx="0" cy="173828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651991" y="4285366"/>
              <a:ext cx="0" cy="3833431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8AC93EAC-5658-F045-855B-F4DA5569DCDD}"/>
              </a:ext>
            </a:extLst>
          </p:cNvPr>
          <p:cNvSpPr txBox="1"/>
          <p:nvPr/>
        </p:nvSpPr>
        <p:spPr>
          <a:xfrm>
            <a:off x="6275387" y="2641344"/>
            <a:ext cx="537211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200" dirty="0">
                <a:solidFill>
                  <a:srgbClr val="004287"/>
                </a:solidFill>
              </a:rPr>
              <a:t>UKONČOVANIE ŠTÚDIA </a:t>
            </a:r>
          </a:p>
          <a:p>
            <a:r>
              <a:rPr lang="sk-SK" sz="3200" dirty="0">
                <a:solidFill>
                  <a:srgbClr val="004287"/>
                </a:solidFill>
              </a:rPr>
              <a:t>V MATERSKEJ ŠKOLE A </a:t>
            </a:r>
          </a:p>
          <a:p>
            <a:r>
              <a:rPr lang="sk-SK" sz="3200" dirty="0">
                <a:solidFill>
                  <a:srgbClr val="004287"/>
                </a:solidFill>
              </a:rPr>
              <a:t>V ZÁKLADNEJ ŠKOLE V ŠIS/RIS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7892ADDC-E09F-1D45-B354-3402C4CDE508}"/>
              </a:ext>
            </a:extLst>
          </p:cNvPr>
          <p:cNvSpPr txBox="1"/>
          <p:nvPr/>
        </p:nvSpPr>
        <p:spPr>
          <a:xfrm>
            <a:off x="6275387" y="5510278"/>
            <a:ext cx="37999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000" dirty="0">
                <a:solidFill>
                  <a:srgbClr val="004287"/>
                </a:solidFill>
              </a:rPr>
              <a:t>Odbor predprimárneho vzdelávania a základných škôl</a:t>
            </a:r>
          </a:p>
          <a:p>
            <a:r>
              <a:rPr lang="sk-SK" sz="2000" dirty="0">
                <a:solidFill>
                  <a:srgbClr val="004287"/>
                </a:solidFill>
              </a:rPr>
              <a:t>Sekcia informačných technológií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ED34627-DD95-1845-85A0-8FBF18FFB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-1" r="77324" b="28219"/>
          <a:stretch/>
        </p:blipFill>
        <p:spPr>
          <a:xfrm>
            <a:off x="4760890" y="2444324"/>
            <a:ext cx="1393571" cy="17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1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2396399" y="1196301"/>
            <a:ext cx="7393369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Kontrola po odoslaní dávky s ukončením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728615" y="2072009"/>
            <a:ext cx="1059929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000" dirty="0"/>
              <a:t>Po odoslaní si skontrolujte, či odoslaná dávka bola spracovaná bez chýb.</a:t>
            </a:r>
          </a:p>
          <a:p>
            <a:pPr algn="ctr"/>
            <a:r>
              <a:rPr lang="sk-SK" sz="2000" dirty="0"/>
              <a:t>Ak bola dávka zamietnutá, nezapísali sa z nej žiadne údaje o žiadnom dieťati/žiakovi alebo zamestnancovi.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TIP: Postup, ako si skontrolovať správne spracovanie dávky nájdete na </a:t>
            </a:r>
            <a:r>
              <a:rPr lang="sk-SK" sz="2000" dirty="0">
                <a:hlinkClick r:id="rId3"/>
              </a:rPr>
              <a:t>https://www.minedu.sk/data/files/11240_20220502_chyby-v-ris_usmernenie.pdf</a:t>
            </a:r>
            <a:endParaRPr lang="sk-SK" sz="2000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8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2207050" y="3213556"/>
            <a:ext cx="7772068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Špecifiká ukončovania vzdelávania detí v </a:t>
            </a:r>
            <a:r>
              <a:rPr lang="sk-SK" sz="2800" b="1" cap="all" dirty="0" err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mš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Špecifiká ukončovania vzdelávania detí v </a:t>
            </a:r>
            <a:r>
              <a:rPr lang="sk-SK" sz="2800" b="1" cap="all" dirty="0" err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mš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635482" y="2013565"/>
            <a:ext cx="1059929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Dôvod ukončenia vzdelávania (štúdia) sa vyberá z „roletky“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Len ak dieťa úspešne absolvovalo posledný rok vzdelávacieho programu odboru vzdelávania v materskej škole, zadáva sa mu „</a:t>
            </a:r>
            <a:r>
              <a:rPr lang="sk-SK" sz="2000" b="1" dirty="0"/>
              <a:t>riadne ukončenie</a:t>
            </a:r>
            <a:r>
              <a:rPr lang="sk-SK" sz="2000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Deťom, ktoré budú v školskom roku 2024/2025 pokračovať v plnení PPV, sa </a:t>
            </a:r>
            <a:r>
              <a:rPr lang="sk-SK" sz="2000" b="1" dirty="0"/>
              <a:t>štúdium neukončuje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5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79117"/>
              </p:ext>
            </p:extLst>
          </p:nvPr>
        </p:nvGraphicFramePr>
        <p:xfrm>
          <a:off x="110067" y="843627"/>
          <a:ext cx="12014200" cy="5282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2666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10151534">
                  <a:extLst>
                    <a:ext uri="{9D8B030D-6E8A-4147-A177-3AD203B41FA5}">
                      <a16:colId xmlns:a16="http://schemas.microsoft.com/office/drawing/2014/main" val="2481791323"/>
                    </a:ext>
                  </a:extLst>
                </a:gridCol>
              </a:tblGrid>
              <a:tr h="2671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cap="all" dirty="0">
                          <a:solidFill>
                            <a:schemeClr val="bg1"/>
                          </a:solidFill>
                          <a:effectLst>
                            <a:outerShdw blurRad="50800" dist="50800" dir="5400000" sx="1000" sy="1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Iné dôvody ukončenia vzdelávania detí v </a:t>
                      </a:r>
                      <a:r>
                        <a:rPr lang="sk-SK" sz="2000" b="1" cap="all" dirty="0" err="1">
                          <a:solidFill>
                            <a:schemeClr val="bg1"/>
                          </a:solidFill>
                          <a:effectLst>
                            <a:outerShdw blurRad="50800" dist="50800" dir="5400000" sx="1000" sy="1000" algn="ctr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mš</a:t>
                      </a:r>
                      <a:endParaRPr lang="sk-SK" sz="2000" b="1" dirty="0">
                        <a:solidFill>
                          <a:schemeClr val="bg1"/>
                        </a:solidFill>
                        <a:effectLst>
                          <a:outerShdw blurRad="50800" dist="50800" dir="5400000" sx="1000" sy="1000" algn="ctr" rotWithShape="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663466"/>
                  </a:ext>
                </a:extLst>
              </a:tr>
              <a:tr h="975386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solidFill>
                            <a:schemeClr val="bg1"/>
                          </a:solidFill>
                        </a:rPr>
                        <a:t>Prestup/pokračovanie v plnení PŠD v inej škole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Ak dieťa po ukončení dochádzky v jednej MŠ a po prijatí prestupom do inej MŠ plní predprimárne vzdelávanie v inej MŠ.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Uvedené platí aj vtedy,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200" dirty="0"/>
                        <a:t>ak bude dieťa plniť predprimárne vzdelávanie na inom </a:t>
                      </a:r>
                      <a:r>
                        <a:rPr lang="sk-SK" sz="1200" dirty="0" err="1"/>
                        <a:t>elokovanom</a:t>
                      </a:r>
                      <a:r>
                        <a:rPr lang="sk-SK" sz="1200" dirty="0"/>
                        <a:t> pracovisku alebo ak bude z </a:t>
                      </a:r>
                      <a:r>
                        <a:rPr lang="sk-SK" sz="1200" dirty="0" err="1"/>
                        <a:t>elokovaného</a:t>
                      </a:r>
                      <a:r>
                        <a:rPr lang="sk-SK" sz="1200" dirty="0"/>
                        <a:t> pracoviska zaradené do triedy v kmeňovej materskej škole (na kmeňovom pracovisku),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200" dirty="0"/>
                        <a:t>ak ide o dieťa, ktoré je </a:t>
                      </a:r>
                      <a:r>
                        <a:rPr lang="sk-SK" sz="1200" b="1" dirty="0"/>
                        <a:t>výnimočne prijaté na plnenie povinnej školskej dochádzky do ZŠ</a:t>
                      </a:r>
                      <a:r>
                        <a:rPr lang="sk-SK" sz="1200" dirty="0"/>
                        <a:t>.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b="1" dirty="0"/>
                        <a:t>Poznámka</a:t>
                      </a:r>
                      <a:r>
                        <a:rPr lang="sk-SK" sz="1200" dirty="0"/>
                        <a:t>: Pri preradení dieťaťa z triedy do triedy (v rámci tej istej MŠ/toho istého EP) sa štúdium neukončuje.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646602"/>
                  </a:ext>
                </a:extLst>
              </a:tr>
              <a:tr h="744720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solidFill>
                            <a:schemeClr val="bg1"/>
                          </a:solidFill>
                        </a:rPr>
                        <a:t>Predčasné skončenie/splnenie PŠD bez absolvovania VP ZŠ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Ak dieťa po ukončení dochádzky do jednej MŠ nie je prijaté do žiadnej inej MŠ (ak má riaditeľka takú informáciu).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Ak bolo dieťaťu vydané rozhodnutie o predčasnom skončení predprimárneho vzdelávania.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349793"/>
                  </a:ext>
                </a:extLst>
              </a:tr>
              <a:tr h="589753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solidFill>
                            <a:schemeClr val="bg1"/>
                          </a:solidFill>
                        </a:rPr>
                        <a:t>Zanechanie/nevykonanie ukončovacej skúšky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>
                          <a:solidFill>
                            <a:schemeClr val="tx1"/>
                          </a:solidFill>
                        </a:rPr>
                        <a:t>Ak zákonný zástupca písomne oznámi zanechanie vzdelávania</a:t>
                      </a:r>
                    </a:p>
                    <a:p>
                      <a:r>
                        <a:rPr lang="sk-SK" sz="1200" dirty="0">
                          <a:solidFill>
                            <a:schemeClr val="tx1"/>
                          </a:solidFill>
                        </a:rPr>
                        <a:t>Ak sa dieťa neospravedlnene nezúčastňuje na VVČ, uplynutím 30. kalendárneho dňa od jeho poslednej účasti na VVČ</a:t>
                      </a:r>
                    </a:p>
                    <a:p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k-SK" sz="1200" dirty="0">
                          <a:solidFill>
                            <a:schemeClr val="tx1"/>
                          </a:solidFill>
                        </a:rPr>
                        <a:t>Dieťa prestáva byť dieťaťom MŠ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</a:rPr>
                        <a:t>dňom, ktorý nasleduje po dni, keď riaditeľovi MŠ bolo doručené oznámenie o zanechaní vzdelávania, alebo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</a:rPr>
                        <a:t>dňom uvedeným v oznámení o zanechaní vzdelávania, najskôr však dňom, ktorý nasleduje po dni, keď bolo doručené,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k-SK" sz="1200" dirty="0">
                          <a:solidFill>
                            <a:schemeClr val="tx1"/>
                          </a:solidFill>
                        </a:rPr>
                        <a:t>uplynutím 30. dňa od jeho poslednej účasti na výchovno-vzdelávacom procese prestáva byť dieťaťom príslušnej materskej školy. </a:t>
                      </a:r>
                    </a:p>
                    <a:p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k-SK" sz="1200" b="1" dirty="0">
                          <a:solidFill>
                            <a:schemeClr val="tx1"/>
                          </a:solidFill>
                        </a:rPr>
                        <a:t>Poznámka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</a:rPr>
                        <a:t>: Platí len pre deti, ktoré neplnia PPV ani nepokračujú v plnení PPV.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35527"/>
                  </a:ext>
                </a:extLst>
              </a:tr>
              <a:tr h="49015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</a:rPr>
                        <a:t>Odhlásenie/zrušenie pobytu v SR</a:t>
                      </a:r>
                      <a:endParaRPr lang="sk-SK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Deti cudzincov (vrátane detí z Ukrajiny)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8070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>
                          <a:solidFill>
                            <a:schemeClr val="bg1"/>
                          </a:solidFill>
                        </a:rPr>
                        <a:t>Úmrtie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869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4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dátum ukončenia vzdelávania detí v </a:t>
            </a:r>
            <a:r>
              <a:rPr lang="sk-SK" sz="2800" b="1" cap="all" dirty="0" err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mš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635482" y="2013565"/>
            <a:ext cx="10599290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b="1" dirty="0"/>
              <a:t>Príklady uvádzania dátumov ukončenia</a:t>
            </a:r>
            <a:r>
              <a:rPr lang="sk-SK" sz="16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ak ide o dieťa plniace PPV, ktoré </a:t>
            </a:r>
            <a:r>
              <a:rPr lang="sk-SK" sz="1600" b="1" dirty="0"/>
              <a:t>nebude pokračovať v plnení PPV </a:t>
            </a:r>
            <a:r>
              <a:rPr lang="sk-SK" sz="1600" dirty="0"/>
              <a:t>(najneskôr 31. 08. alebo dátum poslednej prítomnosti dieťaťa na výchove a vzdelávaní kedykoľvek v priebehu mesiacov júl a august)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ak ide o dieťa, ktoré </a:t>
            </a:r>
            <a:r>
              <a:rPr lang="sk-SK" sz="1600" b="1" dirty="0"/>
              <a:t>neplní PPV</a:t>
            </a:r>
            <a:r>
              <a:rPr lang="sk-SK" sz="1600" dirty="0"/>
              <a:t> a ktoré </a:t>
            </a:r>
            <a:r>
              <a:rPr lang="sk-SK" sz="1600" b="1" dirty="0"/>
              <a:t>ukončí dochádzku v jednej MŠ</a:t>
            </a:r>
            <a:r>
              <a:rPr lang="sk-SK" sz="1600" dirty="0"/>
              <a:t> a je prijaté do inej MŠ prestupom/nie je prijaté do inej MŠ (posledný deň, keď bolo dieťa v danej MŠ)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ak dieťa ukončí dochádzku </a:t>
            </a:r>
            <a:r>
              <a:rPr lang="sk-SK" sz="1600" b="1" dirty="0"/>
              <a:t>na jednom </a:t>
            </a:r>
            <a:r>
              <a:rPr lang="sk-SK" sz="1600" b="1" dirty="0" err="1"/>
              <a:t>elokovanom</a:t>
            </a:r>
            <a:r>
              <a:rPr lang="sk-SK" sz="1600" b="1" dirty="0"/>
              <a:t> pracovisku </a:t>
            </a:r>
            <a:r>
              <a:rPr lang="sk-SK" sz="1600" dirty="0"/>
              <a:t>a začne ju </a:t>
            </a:r>
            <a:r>
              <a:rPr lang="sk-SK" sz="1600" b="1" dirty="0"/>
              <a:t>na inom </a:t>
            </a:r>
            <a:r>
              <a:rPr lang="sk-SK" sz="1600" dirty="0" err="1"/>
              <a:t>elokovanom</a:t>
            </a:r>
            <a:r>
              <a:rPr lang="sk-SK" sz="1600" dirty="0"/>
              <a:t> pracovisku alebo v kmeňovom pracovisku (posledný deň keď bolo na danom EP)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ak má dieťa, ktoré </a:t>
            </a:r>
            <a:r>
              <a:rPr lang="sk-SK" sz="1600" b="1" dirty="0"/>
              <a:t>neplní PPV</a:t>
            </a:r>
            <a:r>
              <a:rPr lang="sk-SK" sz="1600" dirty="0"/>
              <a:t>, vydané </a:t>
            </a:r>
            <a:r>
              <a:rPr lang="sk-SK" sz="1600" b="1" dirty="0"/>
              <a:t>rozhodnutie o predčasnom skončení predprimárneho vzdelávania </a:t>
            </a:r>
            <a:r>
              <a:rPr lang="sk-SK" sz="1600" dirty="0"/>
              <a:t>(podľa dátumu uvedenom v rozhodnutí)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ak ZZ písomne ohlási </a:t>
            </a:r>
            <a:r>
              <a:rPr lang="sk-SK" sz="1600" b="1" dirty="0"/>
              <a:t>zanechanie vzdelávania dieťaťa </a:t>
            </a:r>
            <a:r>
              <a:rPr lang="sk-SK" sz="1600" dirty="0"/>
              <a:t>v MŠ (deň uvedený v oznámení  alebo deň nasledujúci po dni doručenia oznámenia); ak sa dieťa </a:t>
            </a:r>
            <a:r>
              <a:rPr lang="sk-SK" sz="1600" b="1" dirty="0"/>
              <a:t>neospravedlnene nezúčastňuje VVČ </a:t>
            </a:r>
            <a:r>
              <a:rPr lang="sk-SK" sz="1600" dirty="0"/>
              <a:t>(uplynutím 30. kalendárneho dňa od jeho poslednej účasti na VVČ)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ak má dieťa odhlásený/zrušený pobyt v SR (deň pred dňom odkedy má odhlásený pobyt)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ak dieťa umrie (deň pred dátumom úmrtia)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3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2441805" y="3213556"/>
            <a:ext cx="7302557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Špecifiká ukončovania štúdia žiakov v zš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Špecifiká ukončovania štúdia žiakov v zš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19619"/>
              </p:ext>
            </p:extLst>
          </p:nvPr>
        </p:nvGraphicFramePr>
        <p:xfrm>
          <a:off x="728615" y="1754267"/>
          <a:ext cx="10599292" cy="1016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785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4360333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  <a:gridCol w="2277534">
                  <a:extLst>
                    <a:ext uri="{9D8B030D-6E8A-4147-A177-3AD203B41FA5}">
                      <a16:colId xmlns:a16="http://schemas.microsoft.com/office/drawing/2014/main" val="3440588548"/>
                    </a:ext>
                  </a:extLst>
                </a:gridCol>
                <a:gridCol w="2759640">
                  <a:extLst>
                    <a:ext uri="{9D8B030D-6E8A-4147-A177-3AD203B41FA5}">
                      <a16:colId xmlns:a16="http://schemas.microsoft.com/office/drawing/2014/main" val="2481791323"/>
                    </a:ext>
                  </a:extLst>
                </a:gridCol>
              </a:tblGrid>
              <a:tr h="332844">
                <a:tc>
                  <a:txBody>
                    <a:bodyPr/>
                    <a:lstStyle/>
                    <a:p>
                      <a:endParaRPr lang="sk-SK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Vysvetlenie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Dátum ukončenia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Odkaz na zákon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63466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Riadne ukončenie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Žiak úspešne absolvoval 9./10. ročník vzdelávacieho programu odboru vzdelávania základnej školy.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31.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§ 16 ods. 3 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</a:tbl>
          </a:graphicData>
        </a:graphic>
      </p:graphicFrame>
      <p:sp>
        <p:nvSpPr>
          <p:cNvPr id="3" name="Obdĺžnik 2">
            <a:extLst>
              <a:ext uri="{FF2B5EF4-FFF2-40B4-BE49-F238E27FC236}">
                <a16:creationId xmlns:a16="http://schemas.microsoft.com/office/drawing/2014/main" id="{8D6D9D21-B355-40B9-8949-FD7FEBF9F8D0}"/>
              </a:ext>
            </a:extLst>
          </p:cNvPr>
          <p:cNvSpPr/>
          <p:nvPr/>
        </p:nvSpPr>
        <p:spPr>
          <a:xfrm>
            <a:off x="728614" y="3170039"/>
            <a:ext cx="10599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Vzdelávacie programy (VP) pre žiakov s mentálnym postihnutím, VP pre žiakov s autizmom alebo ďalšími </a:t>
            </a:r>
            <a:r>
              <a:rPr lang="sk-SK" dirty="0" err="1"/>
              <a:t>pervazívnymi</a:t>
            </a:r>
            <a:r>
              <a:rPr lang="sk-SK" dirty="0"/>
              <a:t> vývinovými poruchami s mentálnym postihnutím a VP pre žiakov </a:t>
            </a:r>
            <a:r>
              <a:rPr lang="sk-SK" dirty="0" err="1"/>
              <a:t>hluchoslepých</a:t>
            </a:r>
            <a:r>
              <a:rPr lang="sk-SK" dirty="0"/>
              <a:t>: v prípade, že žiak týchto VP absolvuje 10. ročník príslušného VP, štúdium riadne ukončil.</a:t>
            </a:r>
          </a:p>
          <a:p>
            <a:endParaRPr lang="sk-SK" dirty="0"/>
          </a:p>
          <a:p>
            <a:r>
              <a:rPr lang="sk-SK" dirty="0"/>
              <a:t>V prípade, že žiak neabsolvuje posledný ročník, ale skončil plnenie PŠD, jedná sa o „predčasné skončenie/splnenie PŠD bez absolvovania VP ZŠ“. Dátum konca štúdia je 31. august. </a:t>
            </a:r>
          </a:p>
        </p:txBody>
      </p:sp>
    </p:spTree>
    <p:extLst>
      <p:ext uri="{BB962C8B-B14F-4D97-AF65-F5344CB8AC3E}">
        <p14:creationId xmlns:p14="http://schemas.microsoft.com/office/powerpoint/2010/main" val="278437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Kedy nejde o riadne ukončenie ?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635482" y="2013565"/>
            <a:ext cx="1059929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Ak žiak neabsolvuje posledný ročník, ale skončil plnenie PŠD, ide o „predčasné skončenie/splnenie PŠD bez absolvovania VP ZŠ“. Dátum konca štúdia je 31. august.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Žiakom 9. ročníka, ktorých v auguste čakajú komisionálne skúšky sa koniec štúdia a typ ukončenia vopred nevypĺňa. (Položky sa vyplnia až po úspešnom absolvovaní KS a následne škola zašle aktualizačnú dávku s vykonanou zmenou do 15. 09.)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TIP: Ako môžete odoslať žiakov po ukončení komisionálnych skúšok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/>
              <a:t>nepreklápajte ŠIS do nového školského roka až do ukončenia skúšok alebo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/>
              <a:t>pred odoslaním aktualizačnej dávky sa prepnite naspäť do školského roka 2023/2024 alebo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000" dirty="0"/>
              <a:t>môžete odoslať aj z nového školského roka. Žiakovi zadáte ukončenie 31. 08 alebo dňom vykonania komisionálnej skúšky. Žiak musí byť zaradený v triede!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Iné dôvody ukončenia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621001"/>
              </p:ext>
            </p:extLst>
          </p:nvPr>
        </p:nvGraphicFramePr>
        <p:xfrm>
          <a:off x="728615" y="1754267"/>
          <a:ext cx="10599292" cy="3901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852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4207933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440588548"/>
                    </a:ext>
                  </a:extLst>
                </a:gridCol>
                <a:gridCol w="2133107">
                  <a:extLst>
                    <a:ext uri="{9D8B030D-6E8A-4147-A177-3AD203B41FA5}">
                      <a16:colId xmlns:a16="http://schemas.microsoft.com/office/drawing/2014/main" val="2481791323"/>
                    </a:ext>
                  </a:extLst>
                </a:gridCol>
              </a:tblGrid>
              <a:tr h="332844">
                <a:tc>
                  <a:txBody>
                    <a:bodyPr/>
                    <a:lstStyle/>
                    <a:p>
                      <a:endParaRPr lang="sk-SK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Vysvetlenie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Dátum ukončenia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Odkaz na zákon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63466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Prestup/ pokračovanie v plnení PŠD v inej škole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Žiak pokračuje v plnení PŠD v inej základnej škole, v inej organizačnej zložke alebo inej základnej škole pre žiakov so ŠVVP.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Žiak absolvoval posledný ročník v </a:t>
                      </a:r>
                      <a:r>
                        <a:rPr lang="sk-SK" sz="1200" dirty="0" err="1"/>
                        <a:t>neplnoorganizovanej</a:t>
                      </a:r>
                      <a:r>
                        <a:rPr lang="sk-SK" sz="1200" dirty="0"/>
                        <a:t> ZŠ a pokračuje v plnení PŠD v inej základnej škole.</a:t>
                      </a:r>
                    </a:p>
                    <a:p>
                      <a:r>
                        <a:rPr lang="sk-SK" sz="1200" dirty="0"/>
                        <a:t> 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Žiak dokončil štúdium v základnej škole v 8. ročníku a pokračuje v päťročnom vzdelávacom programe bilingválneho vzdelávania.</a:t>
                      </a:r>
                    </a:p>
                    <a:p>
                      <a:r>
                        <a:rPr lang="sk-SK" sz="1200" dirty="0"/>
                        <a:t> 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Žiak dokončil štúdium v základnej škole v 5. ročníku a pokračuje v osemročnom vzdelávacom programe v gymnáziu alebo v osemročnom vzdelávacom programe v konzervatóriu.</a:t>
                      </a:r>
                    </a:p>
                    <a:p>
                      <a:r>
                        <a:rPr lang="sk-SK" sz="1200" dirty="0"/>
                        <a:t> 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Žiak nedokončil štúdium v základnej škole v poslednom ročníku a pokračuje vo vzdelávacom programe nižšieho stredného odborného vzdelávania.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Deň predchádzajúci dňu, v ktorom má žiak pokračovať v plnení PŠD v inej škole.</a:t>
                      </a:r>
                    </a:p>
                    <a:p>
                      <a:r>
                        <a:rPr lang="sk-SK" sz="1200" dirty="0"/>
                        <a:t>   </a:t>
                      </a:r>
                    </a:p>
                    <a:p>
                      <a:r>
                        <a:rPr lang="sk-SK" sz="1200" dirty="0"/>
                        <a:t>31. august</a:t>
                      </a:r>
                    </a:p>
                    <a:p>
                      <a:r>
                        <a:rPr lang="sk-SK" sz="1200" dirty="0"/>
                        <a:t> </a:t>
                      </a:r>
                    </a:p>
                    <a:p>
                      <a:r>
                        <a:rPr lang="sk-SK" sz="1200" dirty="0"/>
                        <a:t>   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31. august</a:t>
                      </a:r>
                    </a:p>
                    <a:p>
                      <a:r>
                        <a:rPr lang="sk-SK" sz="1200" dirty="0"/>
                        <a:t> </a:t>
                      </a:r>
                    </a:p>
                    <a:p>
                      <a:r>
                        <a:rPr lang="sk-SK" sz="1200" dirty="0"/>
                        <a:t> 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31. august</a:t>
                      </a:r>
                    </a:p>
                    <a:p>
                      <a:r>
                        <a:rPr lang="sk-SK" sz="1200" dirty="0"/>
                        <a:t> </a:t>
                      </a:r>
                    </a:p>
                    <a:p>
                      <a:r>
                        <a:rPr lang="sk-SK" sz="1200" dirty="0"/>
                        <a:t> </a:t>
                      </a:r>
                    </a:p>
                    <a:p>
                      <a:r>
                        <a:rPr lang="sk-SK" sz="1200" dirty="0"/>
                        <a:t>  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 31.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§ 31 ods. 1 zákona č. 245/2008 Z. z.</a:t>
                      </a:r>
                    </a:p>
                    <a:p>
                      <a:r>
                        <a:rPr lang="pl-PL" sz="1200" dirty="0"/>
                        <a:t> </a:t>
                      </a:r>
                    </a:p>
                    <a:p>
                      <a:r>
                        <a:rPr lang="pl-PL" sz="1200" dirty="0"/>
                        <a:t> </a:t>
                      </a:r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 § 62 ods. 3 zákona č. 245/2008 Z. z.</a:t>
                      </a:r>
                    </a:p>
                    <a:p>
                      <a:r>
                        <a:rPr lang="pl-PL" sz="1200" dirty="0"/>
                        <a:t> </a:t>
                      </a:r>
                    </a:p>
                    <a:p>
                      <a:r>
                        <a:rPr lang="pl-PL" sz="1200" dirty="0"/>
                        <a:t> </a:t>
                      </a:r>
                    </a:p>
                    <a:p>
                      <a:r>
                        <a:rPr lang="pl-PL" sz="1200" dirty="0"/>
                        <a:t>§ 62 ods. 2 zákona č. 245/2008 Z. z.</a:t>
                      </a:r>
                    </a:p>
                    <a:p>
                      <a:r>
                        <a:rPr lang="pl-PL" sz="1200" dirty="0"/>
                        <a:t> </a:t>
                      </a:r>
                    </a:p>
                    <a:p>
                      <a:r>
                        <a:rPr lang="pl-PL" sz="1200" dirty="0"/>
                        <a:t> </a:t>
                      </a:r>
                    </a:p>
                    <a:p>
                      <a:endParaRPr lang="pl-PL" sz="1200" dirty="0"/>
                    </a:p>
                    <a:p>
                      <a:r>
                        <a:rPr lang="pl-PL" sz="1200" dirty="0"/>
                        <a:t>§ 62 ods. 4 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79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Iné dôvody ukončenia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75365"/>
              </p:ext>
            </p:extLst>
          </p:nvPr>
        </p:nvGraphicFramePr>
        <p:xfrm>
          <a:off x="728615" y="1754267"/>
          <a:ext cx="10599292" cy="3394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185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3318933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  <a:gridCol w="2963334">
                  <a:extLst>
                    <a:ext uri="{9D8B030D-6E8A-4147-A177-3AD203B41FA5}">
                      <a16:colId xmlns:a16="http://schemas.microsoft.com/office/drawing/2014/main" val="3440588548"/>
                    </a:ext>
                  </a:extLst>
                </a:gridCol>
                <a:gridCol w="2200840">
                  <a:extLst>
                    <a:ext uri="{9D8B030D-6E8A-4147-A177-3AD203B41FA5}">
                      <a16:colId xmlns:a16="http://schemas.microsoft.com/office/drawing/2014/main" val="2481791323"/>
                    </a:ext>
                  </a:extLst>
                </a:gridCol>
              </a:tblGrid>
              <a:tr h="332844">
                <a:tc>
                  <a:txBody>
                    <a:bodyPr/>
                    <a:lstStyle/>
                    <a:p>
                      <a:endParaRPr lang="sk-SK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Vysvetlenie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Dátum ukončenia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Odkaz na zákon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63466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Predčasné skončenie/ splnenie PŠD bez absolvovania VP ZŠ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Žiak ukončil povinnú školskú dochádzku bez absolvovania 9./10. ročníka.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31.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§ 22 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  <a:tr h="5080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Odhlásenie/ zrušenie pobytu v SR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Žiak, ktorý plní povinnú školskú dochádzku, sa odhlásil z trvalého pobytu v SR.</a:t>
                      </a:r>
                    </a:p>
                    <a:p>
                      <a:r>
                        <a:rPr lang="sk-SK" sz="1600" dirty="0"/>
                        <a:t> </a:t>
                      </a:r>
                    </a:p>
                    <a:p>
                      <a:r>
                        <a:rPr lang="sk-SK" sz="1600" dirty="0"/>
                        <a:t>Žiak (cudzinec) sa odhlásil z pobytu v SR a nenavštevuje školu.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Deň ukončenia dochádzky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947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Úmrtie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Deň pred dátumom úmrtia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§ 157 ods. 3 písm. a) 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8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38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06898" y="1200267"/>
            <a:ext cx="5772369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 err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ZáKLADNé</a:t>
            </a:r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cap="all" dirty="0" err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POKyNY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728615" y="2072009"/>
            <a:ext cx="10599291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000" dirty="0"/>
              <a:t>Každé dieťa/žiak, ktorý sa prestal zúčastňovať na výchove a vzdelávaní alebo ukončí štúdium v príslušnej škole, musí byť odoslaný do RIS s ukončením štúdia.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Ak dieťa/žiak nebude mať ukončenie štúdia a v ďalšej dávke nebude odoslaný, systém aktualizačnú dávku zamietne.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Zadajte ukončenie štúdia vo vašom ŠIS všetkým deťom a žiakom, o ktorých viete, že v budúcom školskom roku nebudú navštevovať vašu školu a odošlite aktualizačnú dávku do </a:t>
            </a:r>
            <a:r>
              <a:rPr lang="sk-SK" sz="2000" b="1" dirty="0"/>
              <a:t>5. júla</a:t>
            </a:r>
            <a:r>
              <a:rPr lang="sk-SK" sz="2000" dirty="0"/>
              <a:t>.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Aktualizačné dávky je možné odoslať do RIS aj v priebehu mesiacov júl a august, </a:t>
            </a:r>
            <a:r>
              <a:rPr lang="sk-SK" sz="2000" b="1" dirty="0"/>
              <a:t>do 31. augusta</a:t>
            </a:r>
            <a:r>
              <a:rPr lang="sk-SK" sz="2000" dirty="0"/>
              <a:t>. Pre výnimočné prípady bude možné odoslať ukončenie </a:t>
            </a:r>
            <a:r>
              <a:rPr lang="sk-SK" sz="2000"/>
              <a:t>do RIS do</a:t>
            </a:r>
            <a:r>
              <a:rPr lang="sk-SK" sz="2000" b="1"/>
              <a:t> </a:t>
            </a:r>
            <a:r>
              <a:rPr lang="sk-SK" sz="2000" dirty="0"/>
              <a:t>15. septembra.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6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Kedy sa žiakom neukončuje štúdium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15841"/>
              </p:ext>
            </p:extLst>
          </p:nvPr>
        </p:nvGraphicFramePr>
        <p:xfrm>
          <a:off x="728614" y="1754267"/>
          <a:ext cx="10599291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3653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7585638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</a:tblGrid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Zaradenie do špeciálnej triedy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Nejde o ukončenie štúdia ak je preradenie do špeciálnej triedy v rámci tej istej základnej školy. Typ ukončenia štúdia aj dátum konca štúdia ostávajú prázdne. Žiakovi sa zmení typ triedy a odbor. </a:t>
                      </a:r>
                    </a:p>
                    <a:p>
                      <a:r>
                        <a:rPr lang="sk-SK" sz="1600" dirty="0"/>
                        <a:t>V prípade pokračovania v plnení PŠD v špeciálnej triede inej základnej školy sa jedná o „prestup/pokračovanie v plnení PŠD v inej škole“.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  <a:tr h="5080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Štúdium v škole v zahraničí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Nejde o ukončenie štúdia. Typ ukončenia štúdia aj dátum konca štúdia ostávajú prázdne.</a:t>
                      </a:r>
                    </a:p>
                    <a:p>
                      <a:r>
                        <a:rPr lang="sk-SK" sz="1600" dirty="0"/>
                        <a:t>Štúdium v škole v zahraničí sa eviduje v ŠIS prostredníctvom položky „Forma osobitná-nadväzujúca OVP“ – položka „vzdelávanie v školách mimo územia SR“. </a:t>
                      </a:r>
                    </a:p>
                    <a:p>
                      <a:r>
                        <a:rPr lang="sk-SK" sz="1600" dirty="0"/>
                        <a:t>Žiak sa neeviduje ani ako externý.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947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Pobyt žiaka v ŠVZ alebo ZZ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Špeciálnymi výchovnými zariadeniami sú DC, RC, LVS.</a:t>
                      </a:r>
                    </a:p>
                    <a:p>
                      <a:r>
                        <a:rPr lang="sk-SK" sz="1600" dirty="0"/>
                        <a:t>Kmeňové školy nastavujú vo svojich ŠIS pri žiakoch, ktorí odišli do LVS, RC alebo DC položku „prerušenie vzdelávania, dlhodobá neprítomnosť“, nie ukončenie štúdia.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8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42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Typy ukončení pre odídencov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087768"/>
              </p:ext>
            </p:extLst>
          </p:nvPr>
        </p:nvGraphicFramePr>
        <p:xfrm>
          <a:off x="728612" y="2593341"/>
          <a:ext cx="10599291" cy="3252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788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7873503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</a:tblGrid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Štúdium od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Prvý deň od dátumu zaradenia do vzdelávania (nie štúdium DŽP všeobecne)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  <a:tr h="5080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Typ začiatku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Riadny nástup  </a:t>
                      </a:r>
                    </a:p>
                    <a:p>
                      <a:r>
                        <a:rPr lang="sk-SK" sz="1400" dirty="0"/>
                        <a:t>Pozn.: Iba ak dieťa / žiak prichádza z inej slovenskej školy, vyplní sa prestup z inej školy.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947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Štúdium do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Vyplní sa vtedy, ak DŽP medzičasom odišiel do inej školy. Vyplní sa deň poslednej návštevy DŽP.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84695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Typ ukončenia štúdia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Ak dieťa / žiak prešiel na inú školu v rámci SR: prestup / pokračovanie v plnení PŠD v inej škole 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 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Ak dieťa / žiak odišiel do zahraničia alebo sa vrátil do domovskej krajiny: odhlásenie / zrušenie pobytu v SR 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 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Neznámy ďalší pobyt dieťa / žiaka: predčasné skončenie / splnenie PŠD bez absolvovanie VP ZŠ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6378"/>
                  </a:ext>
                </a:extLst>
              </a:tr>
            </a:tbl>
          </a:graphicData>
        </a:graphic>
      </p:graphicFrame>
      <p:sp>
        <p:nvSpPr>
          <p:cNvPr id="5" name="Obdĺžnik 4">
            <a:extLst>
              <a:ext uri="{FF2B5EF4-FFF2-40B4-BE49-F238E27FC236}">
                <a16:creationId xmlns:a16="http://schemas.microsoft.com/office/drawing/2014/main" id="{A6581323-BF74-480F-9507-1469F8DE01BA}"/>
              </a:ext>
            </a:extLst>
          </p:cNvPr>
          <p:cNvSpPr/>
          <p:nvPr/>
        </p:nvSpPr>
        <p:spPr>
          <a:xfrm>
            <a:off x="728614" y="1789082"/>
            <a:ext cx="10599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Odídencom sa rozumie DŽP, ktorý bol zaradený do školy po vypuknutí vojnového konfliktu na Ukrajine po 24. februári 2022</a:t>
            </a:r>
          </a:p>
        </p:txBody>
      </p:sp>
    </p:spTree>
    <p:extLst>
      <p:ext uri="{BB962C8B-B14F-4D97-AF65-F5344CB8AC3E}">
        <p14:creationId xmlns:p14="http://schemas.microsoft.com/office/powerpoint/2010/main" val="369421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06898" y="1200267"/>
            <a:ext cx="5772369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prestup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728615" y="2072009"/>
            <a:ext cx="1059929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000" dirty="0"/>
              <a:t>Ukončenie štúdia sa zadáva aj tým deťom a žiakom, ktorí budú prestupovať medzi organizačnými zložkami rovnakej školy (napr. MŠ → ZŠ, </a:t>
            </a:r>
            <a:r>
              <a:rPr lang="sk-SK" sz="2000" dirty="0" err="1"/>
              <a:t>elokované</a:t>
            </a:r>
            <a:r>
              <a:rPr lang="sk-SK" sz="2000" dirty="0"/>
              <a:t> pracovisko MŠ → kmeňová MŠ a pod.).</a:t>
            </a:r>
          </a:p>
          <a:p>
            <a:pPr algn="ctr"/>
            <a:endParaRPr lang="sk-SK" sz="2000" dirty="0"/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Dôležité: ukončenie je potrebné zaslať každému dieťaťu / žiakovi, ktorý bude budúci školský rok v škole s iným EDUID </a:t>
            </a:r>
            <a:r>
              <a:rPr lang="sk-SK" sz="2000" dirty="0" err="1"/>
              <a:t>ŠaŠZ</a:t>
            </a:r>
            <a:r>
              <a:rPr lang="sk-SK" sz="2000" dirty="0"/>
              <a:t> (1xxxxxxxx).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8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06898" y="1200267"/>
            <a:ext cx="5772369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Upozornenie </a:t>
            </a:r>
            <a:r>
              <a:rPr lang="sk-SK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(str.1)</a:t>
            </a:r>
            <a:endParaRPr lang="sk-SK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728615" y="2072009"/>
            <a:ext cx="10599291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400" b="1" dirty="0">
                <a:solidFill>
                  <a:srgbClr val="C3112B"/>
                </a:solidFill>
              </a:rPr>
              <a:t>Kartu dieťaťa/žiaka nevymazávajte v ŠIS skôr </a:t>
            </a:r>
          </a:p>
          <a:p>
            <a:pPr algn="ctr"/>
            <a:r>
              <a:rPr lang="sk-SK" sz="2400" b="1" dirty="0">
                <a:solidFill>
                  <a:srgbClr val="C3112B"/>
                </a:solidFill>
              </a:rPr>
              <a:t>ako odošlete ukončovaciu dávku do RIS.</a:t>
            </a:r>
          </a:p>
          <a:p>
            <a:pPr algn="ctr"/>
            <a:endParaRPr lang="sk-SK" sz="2000" dirty="0"/>
          </a:p>
          <a:p>
            <a:pPr algn="ctr"/>
            <a:r>
              <a:rPr lang="sk-SK" sz="1600" dirty="0"/>
              <a:t>Pri ďalšej dávke bude RIS vyžadovať, aby ste v dávke zahrnuli aj údaje dieťaťa/žiaka, ktorých ste vymazali. RIS totiž považuje dieťa/žiaka za stále sa vzdelávajúcich v škole, kým nedostane údaje s dátumom konca štúdia a vybraným typom ukončenia. Pri odosielaní údajov do CR sa vám zobrazí chybová hláška:</a:t>
            </a:r>
          </a:p>
          <a:p>
            <a:pPr algn="ctr"/>
            <a:endParaRPr lang="sk-SK" sz="1600" dirty="0"/>
          </a:p>
          <a:p>
            <a:pPr algn="ctr"/>
            <a:r>
              <a:rPr lang="sk-SK" sz="1400" i="1" dirty="0"/>
              <a:t>2167 Žiaka s EDUID 3XXXXXXXX ste nezaslali aktuálne do RIS. Je potrebné ho opätovne zaslať do RIS a v prípade, že už ukončil štúdium, je potrebné ho zaslať s vyplneným ukončením štúdia.</a:t>
            </a:r>
          </a:p>
          <a:p>
            <a:pPr algn="ctr"/>
            <a:endParaRPr lang="sk-SK" sz="1600" dirty="0"/>
          </a:p>
          <a:p>
            <a:pPr algn="ctr"/>
            <a:r>
              <a:rPr lang="sk-SK" sz="1600" dirty="0"/>
              <a:t>Ak sa vám už podarilo kartu dieťaťa/žiaka vymazať, </a:t>
            </a:r>
            <a:r>
              <a:rPr lang="sk-SK" sz="1600" b="1" dirty="0"/>
              <a:t>potrebné je kartu založiť znovu</a:t>
            </a:r>
            <a:r>
              <a:rPr lang="sk-SK" sz="1600" dirty="0"/>
              <a:t>. V karte vyznačte aj dátum ukončenia štúdia a príslušný typ ukončenia. </a:t>
            </a:r>
            <a:r>
              <a:rPr lang="sk-SK" sz="1600" b="1" dirty="0"/>
              <a:t>Odošlite údaje s ukončením štúdia do RIS</a:t>
            </a:r>
            <a:r>
              <a:rPr lang="sk-SK" sz="1600" dirty="0"/>
              <a:t>. Až po úspešnom odoslaní dávky do RIS (odoslaní bez chýb) môžete kartu z vášho ŠIS vymazať.</a:t>
            </a:r>
          </a:p>
          <a:p>
            <a:pPr algn="ctr"/>
            <a:r>
              <a:rPr lang="sk-SK" sz="1600" dirty="0"/>
              <a:t>Rovnako postupujte ak ste omylom odoslali do RIS dieťa/žiaka ako študujúcich na vašom pracovisku a potom kartu vymazali vo vašom ŠIS. Ak ide o omyl, použite dátum ukončenia rovnaký ako je dátum začiatku štúdia.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06898" y="1200267"/>
            <a:ext cx="5772369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Upozornenie </a:t>
            </a:r>
            <a:r>
              <a:rPr lang="sk-SK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(str.2)</a:t>
            </a:r>
            <a:endParaRPr lang="sk-SK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800013" y="1931414"/>
            <a:ext cx="10599291" cy="4247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400" b="1" dirty="0">
                <a:solidFill>
                  <a:srgbClr val="C3112B"/>
                </a:solidFill>
              </a:rPr>
              <a:t>Kartu dieťaťa/žiaka nevymazávajte v ŠIS skôr </a:t>
            </a:r>
          </a:p>
          <a:p>
            <a:pPr algn="ctr"/>
            <a:r>
              <a:rPr lang="sk-SK" sz="2400" b="1" dirty="0">
                <a:solidFill>
                  <a:srgbClr val="C3112B"/>
                </a:solidFill>
              </a:rPr>
              <a:t>ako odošlete ukončovaciu dávku do RIS.</a:t>
            </a:r>
          </a:p>
          <a:p>
            <a:pPr algn="ctr"/>
            <a:endParaRPr lang="sk-SK" sz="2000" dirty="0"/>
          </a:p>
          <a:p>
            <a:pPr algn="ctr"/>
            <a:r>
              <a:rPr lang="sk-SK" sz="1600" dirty="0">
                <a:solidFill>
                  <a:srgbClr val="C3112B"/>
                </a:solidFill>
              </a:rPr>
              <a:t>Odosielam dávku do RIS v novom školskom roku, ale RIS mi zobrazuje chybovú hlášku o nezaslaní žiaka, ktorý u nás už neštuduje (študoval v minulosti).</a:t>
            </a:r>
          </a:p>
          <a:p>
            <a:pPr algn="ctr"/>
            <a:r>
              <a:rPr lang="sk-SK" sz="1600" dirty="0"/>
              <a:t>Pravdepodobne ste dieťaťu/žiakovi neukončili štúdium v predchádzajúcom školskom roku. Chybu opravíte nasledovne:</a:t>
            </a:r>
          </a:p>
          <a:p>
            <a:pPr algn="ctr"/>
            <a:endParaRPr lang="sk-SK" sz="1600" dirty="0"/>
          </a:p>
          <a:p>
            <a:pPr marL="342900" indent="-342900">
              <a:buAutoNum type="arabicPeriod"/>
            </a:pPr>
            <a:r>
              <a:rPr lang="sk-SK" sz="1600" dirty="0"/>
              <a:t>Ak kartu dieťaťa/žiaka už v ŠIS nemáte, založte ju nanovo.</a:t>
            </a:r>
          </a:p>
          <a:p>
            <a:pPr marL="342900" indent="-342900">
              <a:buAutoNum type="arabicPeriod"/>
            </a:pPr>
            <a:r>
              <a:rPr lang="sk-SK" sz="1600" dirty="0"/>
              <a:t>Do karty dieťaťa/žiaka vpíšte dátum ukončenia štúdia (najneskôr 31.8.) s príslušným typom ukončenia. Označte príznak odosielať tohto žiaka do CR/RIS.</a:t>
            </a:r>
          </a:p>
          <a:p>
            <a:pPr marL="342900" indent="-342900">
              <a:buAutoNum type="arabicPeriod"/>
            </a:pPr>
            <a:r>
              <a:rPr lang="sk-SK" sz="1600" b="1" dirty="0"/>
              <a:t>V nastaveniach vášho ŠIS vyberte predchádzajúci školský rok</a:t>
            </a:r>
            <a:r>
              <a:rPr lang="sk-SK" sz="1600" dirty="0"/>
              <a:t>.</a:t>
            </a:r>
          </a:p>
          <a:p>
            <a:pPr marL="342900" indent="-342900">
              <a:buAutoNum type="arabicPeriod"/>
            </a:pPr>
            <a:r>
              <a:rPr lang="sk-SK" sz="1600" b="1" dirty="0"/>
              <a:t>Do RIS záznamov za predchádzajúci školský rok odošlite dávku </a:t>
            </a:r>
            <a:r>
              <a:rPr lang="sk-SK" sz="1600" dirty="0"/>
              <a:t>s údajmi detí/žiakov z minulého šk. roku, ktoré ešte neukončili štúdium. Súčasťou dávky budú aj údaje dieťaťa/žiaka z chybovej hlášky, ktorým sa touto dávkou ukončí štúdium v predchádzajúcom šk. roku.</a:t>
            </a:r>
          </a:p>
          <a:p>
            <a:pPr marL="342900" indent="-342900">
              <a:buAutoNum type="arabicPeriod"/>
            </a:pPr>
            <a:r>
              <a:rPr lang="sk-SK" sz="1600" dirty="0"/>
              <a:t>V ŠIS nastaveniach prepnite školský rok na aktuálny. </a:t>
            </a:r>
            <a:r>
              <a:rPr lang="sk-SK" sz="1600" b="1" dirty="0"/>
              <a:t>Na karte ukončeného dieťaťa/žiaka vymažte zaznačenie odosielať do CR/RIS</a:t>
            </a:r>
            <a:r>
              <a:rPr lang="sk-SK" sz="1600" dirty="0"/>
              <a:t>. Odošlite novú dávku s aktuálne študujúcimi deťmi/žiakmi do RIS záznamov aktuálneho šk. roku.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6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845D82B1-19B3-4B0F-A363-61C73A0D3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74" y="840724"/>
            <a:ext cx="10031063" cy="52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8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8D2961CC-9064-4DEA-9352-A9B3DAEF6BC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35991" y="840724"/>
            <a:ext cx="9955830" cy="52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0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5894058E-69F3-4876-98F2-BE3DE0067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833" y="837724"/>
            <a:ext cx="9440334" cy="528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4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288A0EA6-3239-4B14-BDF9-180AC830D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670" y="839734"/>
            <a:ext cx="8892660" cy="52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0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aa599c-5808-4278-8760-7537877ab8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4F6CB90322A40A84BDE974022DD3F" ma:contentTypeVersion="16" ma:contentTypeDescription="Create a new document." ma:contentTypeScope="" ma:versionID="71a68482072e1e0b5017601fbc8fc8ce">
  <xsd:schema xmlns:xsd="http://www.w3.org/2001/XMLSchema" xmlns:xs="http://www.w3.org/2001/XMLSchema" xmlns:p="http://schemas.microsoft.com/office/2006/metadata/properties" xmlns:ns3="d8aa599c-5808-4278-8760-7537877ab8f1" xmlns:ns4="56d44c06-7b4f-4544-93a2-dac0d037e5eb" targetNamespace="http://schemas.microsoft.com/office/2006/metadata/properties" ma:root="true" ma:fieldsID="6f643a5a3afef7352d9a08be45427db4" ns3:_="" ns4:_="">
    <xsd:import namespace="d8aa599c-5808-4278-8760-7537877ab8f1"/>
    <xsd:import namespace="56d44c06-7b4f-4544-93a2-dac0d037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a599c-5808-4278-8760-7537877ab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44c06-7b4f-4544-93a2-dac0d037e5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FC6283-2F38-4619-9014-367F8F02A876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56d44c06-7b4f-4544-93a2-dac0d037e5eb"/>
    <ds:schemaRef ds:uri="http://purl.org/dc/elements/1.1/"/>
    <ds:schemaRef ds:uri="d8aa599c-5808-4278-8760-7537877ab8f1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ACF4674-7474-4A5E-9686-38A526A7D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a599c-5808-4278-8760-7537877ab8f1"/>
    <ds:schemaRef ds:uri="56d44c06-7b4f-4544-93a2-dac0d037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BDFB2C-E83C-4F3C-8966-F6391D6264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5700</TotalTime>
  <Words>2388</Words>
  <Application>Microsoft Office PowerPoint</Application>
  <PresentationFormat>Širokouhlá</PresentationFormat>
  <Paragraphs>255</Paragraphs>
  <Slides>21</Slides>
  <Notes>21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Schrenkel</dc:creator>
  <cp:lastModifiedBy>Balážová Barbora</cp:lastModifiedBy>
  <cp:revision>101</cp:revision>
  <dcterms:created xsi:type="dcterms:W3CDTF">2018-01-31T17:30:53Z</dcterms:created>
  <dcterms:modified xsi:type="dcterms:W3CDTF">2024-08-12T05:48:18Z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0x010100D9A4F6CB90322A40A84BDE974022DD3F</vt:lpwstr>
  </property>
</Properties>
</file>